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6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0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1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2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3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4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5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7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2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89" r:id="rId9"/>
    <p:sldId id="279" r:id="rId10"/>
    <p:sldId id="280" r:id="rId11"/>
    <p:sldId id="288" r:id="rId12"/>
    <p:sldId id="287" r:id="rId13"/>
    <p:sldId id="320" r:id="rId14"/>
    <p:sldId id="321" r:id="rId15"/>
    <p:sldId id="322" r:id="rId16"/>
    <p:sldId id="323" r:id="rId17"/>
    <p:sldId id="281" r:id="rId18"/>
    <p:sldId id="282" r:id="rId19"/>
    <p:sldId id="296" r:id="rId20"/>
    <p:sldId id="293" r:id="rId21"/>
    <p:sldId id="292" r:id="rId22"/>
    <p:sldId id="291" r:id="rId23"/>
    <p:sldId id="297" r:id="rId24"/>
    <p:sldId id="299" r:id="rId25"/>
    <p:sldId id="298" r:id="rId26"/>
    <p:sldId id="305" r:id="rId27"/>
    <p:sldId id="304" r:id="rId28"/>
    <p:sldId id="301" r:id="rId29"/>
    <p:sldId id="300" r:id="rId30"/>
    <p:sldId id="302" r:id="rId31"/>
    <p:sldId id="311" r:id="rId32"/>
    <p:sldId id="308" r:id="rId33"/>
    <p:sldId id="307" r:id="rId34"/>
    <p:sldId id="306" r:id="rId35"/>
    <p:sldId id="313" r:id="rId36"/>
    <p:sldId id="315" r:id="rId37"/>
    <p:sldId id="314" r:id="rId38"/>
    <p:sldId id="316" r:id="rId39"/>
    <p:sldId id="319" r:id="rId40"/>
    <p:sldId id="318" r:id="rId41"/>
    <p:sldId id="324" r:id="rId42"/>
    <p:sldId id="317" r:id="rId43"/>
    <p:sldId id="326" r:id="rId4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E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64D99-F7A5-462C-8A64-A70A43A78F8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61F79-9850-44EA-B68E-844B11583642}">
      <dgm:prSet phldrT="[Текст]" custT="1"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sz="2500" b="1" dirty="0">
              <a:solidFill>
                <a:srgbClr val="C00000"/>
              </a:solidFill>
            </a:rPr>
            <a:t>расширять представления об окружающем мире;</a:t>
          </a:r>
          <a:endParaRPr lang="ru-RU" sz="2500" dirty="0"/>
        </a:p>
      </dgm:t>
    </dgm:pt>
    <dgm:pt modelId="{2F708D48-9F57-43D0-A844-7C63540D8145}" type="parTrans" cxnId="{7BA4B872-E90D-4A10-B4FB-F27C80B1C40B}">
      <dgm:prSet/>
      <dgm:spPr/>
      <dgm:t>
        <a:bodyPr/>
        <a:lstStyle/>
        <a:p>
          <a:endParaRPr lang="ru-RU"/>
        </a:p>
      </dgm:t>
    </dgm:pt>
    <dgm:pt modelId="{29E2E7F2-C5DD-4F16-B9D6-3B9450161218}" type="sibTrans" cxnId="{7BA4B872-E90D-4A10-B4FB-F27C80B1C40B}">
      <dgm:prSet/>
      <dgm:spPr/>
      <dgm:t>
        <a:bodyPr/>
        <a:lstStyle/>
        <a:p>
          <a:endParaRPr lang="ru-RU"/>
        </a:p>
      </dgm:t>
    </dgm:pt>
    <dgm:pt modelId="{0FC04417-FEDC-4FE8-8263-37DED8CAC1B6}">
      <dgm:prSet custT="1"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sz="2500" b="1" dirty="0">
              <a:solidFill>
                <a:srgbClr val="C00000"/>
              </a:solidFill>
            </a:rPr>
            <a:t>формировать  знания о национальной культуре;</a:t>
          </a:r>
        </a:p>
      </dgm:t>
    </dgm:pt>
    <dgm:pt modelId="{59CABF2A-0377-44F1-8E39-C1A274D68DD3}" type="parTrans" cxnId="{C087A92C-3ABF-490A-B196-F51EB637EABB}">
      <dgm:prSet/>
      <dgm:spPr/>
      <dgm:t>
        <a:bodyPr/>
        <a:lstStyle/>
        <a:p>
          <a:endParaRPr lang="ru-RU"/>
        </a:p>
      </dgm:t>
    </dgm:pt>
    <dgm:pt modelId="{3CD026FF-A9B0-48E9-8932-17ABFA8901FC}" type="sibTrans" cxnId="{C087A92C-3ABF-490A-B196-F51EB637EABB}">
      <dgm:prSet/>
      <dgm:spPr/>
      <dgm:t>
        <a:bodyPr/>
        <a:lstStyle/>
        <a:p>
          <a:endParaRPr lang="ru-RU"/>
        </a:p>
      </dgm:t>
    </dgm:pt>
    <dgm:pt modelId="{7DF55B38-56FD-435F-A84D-1EBDF0A7446E}">
      <dgm:prSet custT="1"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sz="2500" b="1" dirty="0">
              <a:solidFill>
                <a:srgbClr val="C00000"/>
              </a:solidFill>
            </a:rPr>
            <a:t>активизировать мыслительные процессы; </a:t>
          </a:r>
          <a:endParaRPr lang="ru-RU" sz="2500" dirty="0">
            <a:solidFill>
              <a:srgbClr val="C00000"/>
            </a:solidFill>
          </a:endParaRPr>
        </a:p>
      </dgm:t>
    </dgm:pt>
    <dgm:pt modelId="{F6155CA6-70D4-42A1-BCEF-67B228EF6392}" type="parTrans" cxnId="{6ADB6BF0-F79D-49D9-8611-1DB3C7F5B2D9}">
      <dgm:prSet/>
      <dgm:spPr/>
      <dgm:t>
        <a:bodyPr/>
        <a:lstStyle/>
        <a:p>
          <a:endParaRPr lang="ru-RU"/>
        </a:p>
      </dgm:t>
    </dgm:pt>
    <dgm:pt modelId="{5D8503C9-3DE7-496E-9F0D-55CAA03C5AA1}" type="sibTrans" cxnId="{6ADB6BF0-F79D-49D9-8611-1DB3C7F5B2D9}">
      <dgm:prSet/>
      <dgm:spPr/>
      <dgm:t>
        <a:bodyPr/>
        <a:lstStyle/>
        <a:p>
          <a:endParaRPr lang="ru-RU"/>
        </a:p>
      </dgm:t>
    </dgm:pt>
    <dgm:pt modelId="{0BC05843-E2F8-4D5A-B6B9-DA4D024644E3}">
      <dgm:prSet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rgbClr val="C00000"/>
              </a:solidFill>
            </a:rPr>
            <a:t>создавать положительный эмоциональный фон</a:t>
          </a:r>
          <a:r>
            <a:rPr lang="ru-RU" b="1" dirty="0">
              <a:solidFill>
                <a:srgbClr val="FF0000"/>
              </a:solidFill>
            </a:rPr>
            <a:t>;</a:t>
          </a:r>
          <a:endParaRPr lang="ru-RU" dirty="0"/>
        </a:p>
      </dgm:t>
    </dgm:pt>
    <dgm:pt modelId="{6E5258D7-804A-42D6-94BB-B645E04C4A3E}" type="parTrans" cxnId="{1D87CA88-D5FA-41E7-9FD8-CA28631BD987}">
      <dgm:prSet/>
      <dgm:spPr/>
      <dgm:t>
        <a:bodyPr/>
        <a:lstStyle/>
        <a:p>
          <a:endParaRPr lang="ru-RU"/>
        </a:p>
      </dgm:t>
    </dgm:pt>
    <dgm:pt modelId="{D38EF16C-0A51-41DE-B46E-C2E6B8752885}" type="sibTrans" cxnId="{1D87CA88-D5FA-41E7-9FD8-CA28631BD987}">
      <dgm:prSet/>
      <dgm:spPr/>
      <dgm:t>
        <a:bodyPr/>
        <a:lstStyle/>
        <a:p>
          <a:endParaRPr lang="ru-RU"/>
        </a:p>
      </dgm:t>
    </dgm:pt>
    <dgm:pt modelId="{B9A86D04-1E83-4CCC-9A49-1E1C61E40B95}">
      <dgm:prSet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rgbClr val="C00000"/>
              </a:solidFill>
            </a:rPr>
            <a:t>сопровождать пальчиковую гимнастику;</a:t>
          </a:r>
          <a:endParaRPr lang="ru-RU" dirty="0"/>
        </a:p>
      </dgm:t>
    </dgm:pt>
    <dgm:pt modelId="{383F28CD-FD69-40FF-8D01-668345CEA80C}" type="parTrans" cxnId="{08908B20-E420-4B28-B76D-084595F7AA54}">
      <dgm:prSet/>
      <dgm:spPr/>
      <dgm:t>
        <a:bodyPr/>
        <a:lstStyle/>
        <a:p>
          <a:endParaRPr lang="ru-RU"/>
        </a:p>
      </dgm:t>
    </dgm:pt>
    <dgm:pt modelId="{0DE0BBD2-24F0-4860-8E06-AABAC04D9B05}" type="sibTrans" cxnId="{08908B20-E420-4B28-B76D-084595F7AA54}">
      <dgm:prSet/>
      <dgm:spPr/>
      <dgm:t>
        <a:bodyPr/>
        <a:lstStyle/>
        <a:p>
          <a:endParaRPr lang="ru-RU"/>
        </a:p>
      </dgm:t>
    </dgm:pt>
    <dgm:pt modelId="{AAAAC60B-4218-4EF3-BD72-E1A23A035DA8}" type="pres">
      <dgm:prSet presAssocID="{FEF64D99-F7A5-462C-8A64-A70A43A78F86}" presName="Name0" presStyleCnt="0">
        <dgm:presLayoutVars>
          <dgm:dir/>
          <dgm:animLvl val="lvl"/>
          <dgm:resizeHandles val="exact"/>
        </dgm:presLayoutVars>
      </dgm:prSet>
      <dgm:spPr/>
    </dgm:pt>
    <dgm:pt modelId="{2E70CE48-5478-4032-8D16-333DE3B725CB}" type="pres">
      <dgm:prSet presAssocID="{B9A86D04-1E83-4CCC-9A49-1E1C61E40B95}" presName="boxAndChildren" presStyleCnt="0"/>
      <dgm:spPr/>
    </dgm:pt>
    <dgm:pt modelId="{42CD5E89-BE98-4458-AAA5-09768761DEF1}" type="pres">
      <dgm:prSet presAssocID="{B9A86D04-1E83-4CCC-9A49-1E1C61E40B95}" presName="parentTextBox" presStyleLbl="node1" presStyleIdx="0" presStyleCnt="5"/>
      <dgm:spPr/>
    </dgm:pt>
    <dgm:pt modelId="{FAEE11AB-7559-4644-BADB-C9C8B3EE9E06}" type="pres">
      <dgm:prSet presAssocID="{D38EF16C-0A51-41DE-B46E-C2E6B8752885}" presName="sp" presStyleCnt="0"/>
      <dgm:spPr/>
    </dgm:pt>
    <dgm:pt modelId="{5B10B3C2-0383-4B95-97C1-FD6D82103BF9}" type="pres">
      <dgm:prSet presAssocID="{0BC05843-E2F8-4D5A-B6B9-DA4D024644E3}" presName="arrowAndChildren" presStyleCnt="0"/>
      <dgm:spPr/>
    </dgm:pt>
    <dgm:pt modelId="{D013370D-354E-48D2-8265-DEB7E32B2DBE}" type="pres">
      <dgm:prSet presAssocID="{0BC05843-E2F8-4D5A-B6B9-DA4D024644E3}" presName="parentTextArrow" presStyleLbl="node1" presStyleIdx="1" presStyleCnt="5"/>
      <dgm:spPr/>
    </dgm:pt>
    <dgm:pt modelId="{B3F052DD-0E88-45DA-ADE6-5059605C5917}" type="pres">
      <dgm:prSet presAssocID="{5D8503C9-3DE7-496E-9F0D-55CAA03C5AA1}" presName="sp" presStyleCnt="0"/>
      <dgm:spPr/>
    </dgm:pt>
    <dgm:pt modelId="{54610801-01A7-44A8-B86D-F3D76EE69F1C}" type="pres">
      <dgm:prSet presAssocID="{7DF55B38-56FD-435F-A84D-1EBDF0A7446E}" presName="arrowAndChildren" presStyleCnt="0"/>
      <dgm:spPr/>
    </dgm:pt>
    <dgm:pt modelId="{067E6071-AF27-4E72-9E29-F07F97F0D453}" type="pres">
      <dgm:prSet presAssocID="{7DF55B38-56FD-435F-A84D-1EBDF0A7446E}" presName="parentTextArrow" presStyleLbl="node1" presStyleIdx="2" presStyleCnt="5" custLinFactNeighborX="-13228" custLinFactNeighborY="-459"/>
      <dgm:spPr/>
    </dgm:pt>
    <dgm:pt modelId="{208AE1AE-23FB-4CED-A9C4-536DC3D8E217}" type="pres">
      <dgm:prSet presAssocID="{3CD026FF-A9B0-48E9-8932-17ABFA8901FC}" presName="sp" presStyleCnt="0"/>
      <dgm:spPr/>
    </dgm:pt>
    <dgm:pt modelId="{5DEA7C3F-AC53-424F-8E0C-4A318F57521C}" type="pres">
      <dgm:prSet presAssocID="{0FC04417-FEDC-4FE8-8263-37DED8CAC1B6}" presName="arrowAndChildren" presStyleCnt="0"/>
      <dgm:spPr/>
    </dgm:pt>
    <dgm:pt modelId="{C337AC2C-BC20-4F45-A9AB-A4174F460D0E}" type="pres">
      <dgm:prSet presAssocID="{0FC04417-FEDC-4FE8-8263-37DED8CAC1B6}" presName="parentTextArrow" presStyleLbl="node1" presStyleIdx="3" presStyleCnt="5"/>
      <dgm:spPr/>
    </dgm:pt>
    <dgm:pt modelId="{BD271D71-F1B7-4463-9975-3B9A503E181B}" type="pres">
      <dgm:prSet presAssocID="{29E2E7F2-C5DD-4F16-B9D6-3B9450161218}" presName="sp" presStyleCnt="0"/>
      <dgm:spPr/>
    </dgm:pt>
    <dgm:pt modelId="{773C2D9B-7B12-4DDE-81AE-94A2AC1F023A}" type="pres">
      <dgm:prSet presAssocID="{B6C61F79-9850-44EA-B68E-844B11583642}" presName="arrowAndChildren" presStyleCnt="0"/>
      <dgm:spPr/>
    </dgm:pt>
    <dgm:pt modelId="{D4D67743-A88D-4718-9E9C-65C14C16E86F}" type="pres">
      <dgm:prSet presAssocID="{B6C61F79-9850-44EA-B68E-844B11583642}" presName="parentTextArrow" presStyleLbl="node1" presStyleIdx="4" presStyleCnt="5"/>
      <dgm:spPr/>
    </dgm:pt>
  </dgm:ptLst>
  <dgm:cxnLst>
    <dgm:cxn modelId="{F3CE3A00-3662-4F2B-B87C-DE1D90342200}" type="presOf" srcId="{0BC05843-E2F8-4D5A-B6B9-DA4D024644E3}" destId="{D013370D-354E-48D2-8265-DEB7E32B2DBE}" srcOrd="0" destOrd="0" presId="urn:microsoft.com/office/officeart/2005/8/layout/process4"/>
    <dgm:cxn modelId="{08908B20-E420-4B28-B76D-084595F7AA54}" srcId="{FEF64D99-F7A5-462C-8A64-A70A43A78F86}" destId="{B9A86D04-1E83-4CCC-9A49-1E1C61E40B95}" srcOrd="4" destOrd="0" parTransId="{383F28CD-FD69-40FF-8D01-668345CEA80C}" sibTransId="{0DE0BBD2-24F0-4860-8E06-AABAC04D9B05}"/>
    <dgm:cxn modelId="{C087A92C-3ABF-490A-B196-F51EB637EABB}" srcId="{FEF64D99-F7A5-462C-8A64-A70A43A78F86}" destId="{0FC04417-FEDC-4FE8-8263-37DED8CAC1B6}" srcOrd="1" destOrd="0" parTransId="{59CABF2A-0377-44F1-8E39-C1A274D68DD3}" sibTransId="{3CD026FF-A9B0-48E9-8932-17ABFA8901FC}"/>
    <dgm:cxn modelId="{E2D32E70-863A-48EE-A12C-6A87A5E6891D}" type="presOf" srcId="{B6C61F79-9850-44EA-B68E-844B11583642}" destId="{D4D67743-A88D-4718-9E9C-65C14C16E86F}" srcOrd="0" destOrd="0" presId="urn:microsoft.com/office/officeart/2005/8/layout/process4"/>
    <dgm:cxn modelId="{7BA4B872-E90D-4A10-B4FB-F27C80B1C40B}" srcId="{FEF64D99-F7A5-462C-8A64-A70A43A78F86}" destId="{B6C61F79-9850-44EA-B68E-844B11583642}" srcOrd="0" destOrd="0" parTransId="{2F708D48-9F57-43D0-A844-7C63540D8145}" sibTransId="{29E2E7F2-C5DD-4F16-B9D6-3B9450161218}"/>
    <dgm:cxn modelId="{05BEE084-F7FD-47BD-A10F-9BE1FA895BF4}" type="presOf" srcId="{FEF64D99-F7A5-462C-8A64-A70A43A78F86}" destId="{AAAAC60B-4218-4EF3-BD72-E1A23A035DA8}" srcOrd="0" destOrd="0" presId="urn:microsoft.com/office/officeart/2005/8/layout/process4"/>
    <dgm:cxn modelId="{1D87CA88-D5FA-41E7-9FD8-CA28631BD987}" srcId="{FEF64D99-F7A5-462C-8A64-A70A43A78F86}" destId="{0BC05843-E2F8-4D5A-B6B9-DA4D024644E3}" srcOrd="3" destOrd="0" parTransId="{6E5258D7-804A-42D6-94BB-B645E04C4A3E}" sibTransId="{D38EF16C-0A51-41DE-B46E-C2E6B8752885}"/>
    <dgm:cxn modelId="{0D9ADC95-86DB-425A-830D-8F25E3053AA8}" type="presOf" srcId="{7DF55B38-56FD-435F-A84D-1EBDF0A7446E}" destId="{067E6071-AF27-4E72-9E29-F07F97F0D453}" srcOrd="0" destOrd="0" presId="urn:microsoft.com/office/officeart/2005/8/layout/process4"/>
    <dgm:cxn modelId="{A48347AE-D1F6-4BCD-8913-90BCF985D6EF}" type="presOf" srcId="{0FC04417-FEDC-4FE8-8263-37DED8CAC1B6}" destId="{C337AC2C-BC20-4F45-A9AB-A4174F460D0E}" srcOrd="0" destOrd="0" presId="urn:microsoft.com/office/officeart/2005/8/layout/process4"/>
    <dgm:cxn modelId="{C211E6D8-A40E-4E13-A0BA-5C08FEDE3104}" type="presOf" srcId="{B9A86D04-1E83-4CCC-9A49-1E1C61E40B95}" destId="{42CD5E89-BE98-4458-AAA5-09768761DEF1}" srcOrd="0" destOrd="0" presId="urn:microsoft.com/office/officeart/2005/8/layout/process4"/>
    <dgm:cxn modelId="{6ADB6BF0-F79D-49D9-8611-1DB3C7F5B2D9}" srcId="{FEF64D99-F7A5-462C-8A64-A70A43A78F86}" destId="{7DF55B38-56FD-435F-A84D-1EBDF0A7446E}" srcOrd="2" destOrd="0" parTransId="{F6155CA6-70D4-42A1-BCEF-67B228EF6392}" sibTransId="{5D8503C9-3DE7-496E-9F0D-55CAA03C5AA1}"/>
    <dgm:cxn modelId="{7B09E6E4-3BC3-4159-B19A-26AFD7823293}" type="presParOf" srcId="{AAAAC60B-4218-4EF3-BD72-E1A23A035DA8}" destId="{2E70CE48-5478-4032-8D16-333DE3B725CB}" srcOrd="0" destOrd="0" presId="urn:microsoft.com/office/officeart/2005/8/layout/process4"/>
    <dgm:cxn modelId="{36807029-6B77-409C-B4D1-5FDB42B38888}" type="presParOf" srcId="{2E70CE48-5478-4032-8D16-333DE3B725CB}" destId="{42CD5E89-BE98-4458-AAA5-09768761DEF1}" srcOrd="0" destOrd="0" presId="urn:microsoft.com/office/officeart/2005/8/layout/process4"/>
    <dgm:cxn modelId="{F594B3A4-1870-49D4-858E-C62460F75E2E}" type="presParOf" srcId="{AAAAC60B-4218-4EF3-BD72-E1A23A035DA8}" destId="{FAEE11AB-7559-4644-BADB-C9C8B3EE9E06}" srcOrd="1" destOrd="0" presId="urn:microsoft.com/office/officeart/2005/8/layout/process4"/>
    <dgm:cxn modelId="{D6397661-537C-4B14-98CE-B60CD5F620CD}" type="presParOf" srcId="{AAAAC60B-4218-4EF3-BD72-E1A23A035DA8}" destId="{5B10B3C2-0383-4B95-97C1-FD6D82103BF9}" srcOrd="2" destOrd="0" presId="urn:microsoft.com/office/officeart/2005/8/layout/process4"/>
    <dgm:cxn modelId="{2F861AA8-9792-4678-A71C-16DB71C69517}" type="presParOf" srcId="{5B10B3C2-0383-4B95-97C1-FD6D82103BF9}" destId="{D013370D-354E-48D2-8265-DEB7E32B2DBE}" srcOrd="0" destOrd="0" presId="urn:microsoft.com/office/officeart/2005/8/layout/process4"/>
    <dgm:cxn modelId="{73CEE603-F2A6-4EE5-A050-171EA9396480}" type="presParOf" srcId="{AAAAC60B-4218-4EF3-BD72-E1A23A035DA8}" destId="{B3F052DD-0E88-45DA-ADE6-5059605C5917}" srcOrd="3" destOrd="0" presId="urn:microsoft.com/office/officeart/2005/8/layout/process4"/>
    <dgm:cxn modelId="{30B08FBE-B175-4FD8-ACFF-C8BA713EDC2F}" type="presParOf" srcId="{AAAAC60B-4218-4EF3-BD72-E1A23A035DA8}" destId="{54610801-01A7-44A8-B86D-F3D76EE69F1C}" srcOrd="4" destOrd="0" presId="urn:microsoft.com/office/officeart/2005/8/layout/process4"/>
    <dgm:cxn modelId="{DDAAF95F-449D-4618-B2A4-C76858D06EFE}" type="presParOf" srcId="{54610801-01A7-44A8-B86D-F3D76EE69F1C}" destId="{067E6071-AF27-4E72-9E29-F07F97F0D453}" srcOrd="0" destOrd="0" presId="urn:microsoft.com/office/officeart/2005/8/layout/process4"/>
    <dgm:cxn modelId="{40438910-5F1C-40EB-B2A4-D8C2E8B406AE}" type="presParOf" srcId="{AAAAC60B-4218-4EF3-BD72-E1A23A035DA8}" destId="{208AE1AE-23FB-4CED-A9C4-536DC3D8E217}" srcOrd="5" destOrd="0" presId="urn:microsoft.com/office/officeart/2005/8/layout/process4"/>
    <dgm:cxn modelId="{4A2FAF3C-DBF7-4DB0-8637-F6F7C6C347CD}" type="presParOf" srcId="{AAAAC60B-4218-4EF3-BD72-E1A23A035DA8}" destId="{5DEA7C3F-AC53-424F-8E0C-4A318F57521C}" srcOrd="6" destOrd="0" presId="urn:microsoft.com/office/officeart/2005/8/layout/process4"/>
    <dgm:cxn modelId="{B90E2D07-082B-42D9-8196-43041BFDEC7E}" type="presParOf" srcId="{5DEA7C3F-AC53-424F-8E0C-4A318F57521C}" destId="{C337AC2C-BC20-4F45-A9AB-A4174F460D0E}" srcOrd="0" destOrd="0" presId="urn:microsoft.com/office/officeart/2005/8/layout/process4"/>
    <dgm:cxn modelId="{4CA6A07D-FB71-4B6D-9764-F7736A4839C5}" type="presParOf" srcId="{AAAAC60B-4218-4EF3-BD72-E1A23A035DA8}" destId="{BD271D71-F1B7-4463-9975-3B9A503E181B}" srcOrd="7" destOrd="0" presId="urn:microsoft.com/office/officeart/2005/8/layout/process4"/>
    <dgm:cxn modelId="{7A7BAF10-B042-41C0-85FE-AE3976598293}" type="presParOf" srcId="{AAAAC60B-4218-4EF3-BD72-E1A23A035DA8}" destId="{773C2D9B-7B12-4DDE-81AE-94A2AC1F023A}" srcOrd="8" destOrd="0" presId="urn:microsoft.com/office/officeart/2005/8/layout/process4"/>
    <dgm:cxn modelId="{EA6778BD-A033-409B-9873-104FA2B70559}" type="presParOf" srcId="{773C2D9B-7B12-4DDE-81AE-94A2AC1F023A}" destId="{D4D67743-A88D-4718-9E9C-65C14C16E8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>
              <a:solidFill>
                <a:srgbClr val="C00000"/>
              </a:solidFill>
            </a:rPr>
            <a:t>Шило впереди, клубок посреди, ножницы сзади. 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EB7EED7B-27E0-4766-92C5-E5568C613A76}" type="presOf" srcId="{AFBE90E0-1BBA-4C5F-AD49-6C10D37994BF}" destId="{FAA804C6-A992-4048-A485-3C0C4FF8510F}" srcOrd="0" destOrd="0" presId="urn:microsoft.com/office/officeart/2005/8/layout/chevron2"/>
    <dgm:cxn modelId="{1A25679A-86A1-4C5E-A28B-EB38B277A70C}" type="presOf" srcId="{F668B38D-2430-4528-81A7-7ACD9454BC0E}" destId="{474B426D-2C88-42BF-BF9A-F0B12C37C468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08A87BAB-42CC-4AE2-9B39-3D2C36041CB1}" type="presOf" srcId="{C3E68ECF-B1FA-4F3F-B341-1753CAC19F3D}" destId="{F70C30BA-F25C-4784-B169-C583BD553563}" srcOrd="0" destOrd="0" presId="urn:microsoft.com/office/officeart/2005/8/layout/chevron2"/>
    <dgm:cxn modelId="{EFB5FEA8-49C7-4BA5-A9D0-5865D38ED3D5}" type="presParOf" srcId="{FAA804C6-A992-4048-A485-3C0C4FF8510F}" destId="{58A99098-4049-47AD-B066-7216F834A89E}" srcOrd="0" destOrd="0" presId="urn:microsoft.com/office/officeart/2005/8/layout/chevron2"/>
    <dgm:cxn modelId="{B3543D68-6690-44E2-A262-B621A3EC0D1F}" type="presParOf" srcId="{58A99098-4049-47AD-B066-7216F834A89E}" destId="{474B426D-2C88-42BF-BF9A-F0B12C37C468}" srcOrd="0" destOrd="0" presId="urn:microsoft.com/office/officeart/2005/8/layout/chevron2"/>
    <dgm:cxn modelId="{D138C692-7828-4A76-9499-AD49E0D5459A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just"/>
          <a:r>
            <a:rPr lang="ru-RU" b="1" dirty="0">
              <a:solidFill>
                <a:srgbClr val="C00000"/>
              </a:solidFill>
            </a:rPr>
            <a:t>Нарисованные загадки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FF72A007-4808-4BB8-88E9-3C00592EE417}" type="presOf" srcId="{C3E68ECF-B1FA-4F3F-B341-1753CAC19F3D}" destId="{F70C30BA-F25C-4784-B169-C583BD553563}" srcOrd="0" destOrd="0" presId="urn:microsoft.com/office/officeart/2005/8/layout/chevron2"/>
    <dgm:cxn modelId="{1A148D0E-59E3-4F64-B914-7B4361D80ABA}" type="presOf" srcId="{AFBE90E0-1BBA-4C5F-AD49-6C10D37994BF}" destId="{FAA804C6-A992-4048-A485-3C0C4FF8510F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E6125C72-6492-48A9-9D59-935BBC96554D}" type="presOf" srcId="{F668B38D-2430-4528-81A7-7ACD9454BC0E}" destId="{474B426D-2C88-42BF-BF9A-F0B12C37C468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9C173699-6A9C-446B-9C1B-A35B0388C148}" type="presParOf" srcId="{FAA804C6-A992-4048-A485-3C0C4FF8510F}" destId="{58A99098-4049-47AD-B066-7216F834A89E}" srcOrd="0" destOrd="0" presId="urn:microsoft.com/office/officeart/2005/8/layout/chevron2"/>
    <dgm:cxn modelId="{7AB2237B-0319-4367-9654-8DBBA996AFAA}" type="presParOf" srcId="{58A99098-4049-47AD-B066-7216F834A89E}" destId="{474B426D-2C88-42BF-BF9A-F0B12C37C468}" srcOrd="0" destOrd="0" presId="urn:microsoft.com/office/officeart/2005/8/layout/chevron2"/>
    <dgm:cxn modelId="{B8CDE512-D190-4EBA-855D-9A290A7AB7B0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just"/>
          <a:r>
            <a:rPr lang="ru-RU" b="1" dirty="0">
              <a:solidFill>
                <a:srgbClr val="C00000"/>
              </a:solidFill>
            </a:rPr>
            <a:t>Нарисованные загадки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6B5A8601-D740-4BE3-8E67-741A39921116}" type="presOf" srcId="{F668B38D-2430-4528-81A7-7ACD9454BC0E}" destId="{474B426D-2C88-42BF-BF9A-F0B12C37C468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99366C7C-1756-40F9-8F38-61721FE442AC}" type="presOf" srcId="{AFBE90E0-1BBA-4C5F-AD49-6C10D37994BF}" destId="{FAA804C6-A992-4048-A485-3C0C4FF8510F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11F04DD5-0B0B-4134-A2F8-7F680BA72053}" type="presOf" srcId="{C3E68ECF-B1FA-4F3F-B341-1753CAC19F3D}" destId="{F70C30BA-F25C-4784-B169-C583BD553563}" srcOrd="0" destOrd="0" presId="urn:microsoft.com/office/officeart/2005/8/layout/chevron2"/>
    <dgm:cxn modelId="{25AB4F66-1281-4B8F-84D9-42051FF544A0}" type="presParOf" srcId="{FAA804C6-A992-4048-A485-3C0C4FF8510F}" destId="{58A99098-4049-47AD-B066-7216F834A89E}" srcOrd="0" destOrd="0" presId="urn:microsoft.com/office/officeart/2005/8/layout/chevron2"/>
    <dgm:cxn modelId="{9489D83A-B870-4885-BE6C-D49578DABB85}" type="presParOf" srcId="{58A99098-4049-47AD-B066-7216F834A89E}" destId="{474B426D-2C88-42BF-BF9A-F0B12C37C468}" srcOrd="0" destOrd="0" presId="urn:microsoft.com/office/officeart/2005/8/layout/chevron2"/>
    <dgm:cxn modelId="{034E0C57-EFA9-4DFB-AFB4-5A46B9CF31C4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just"/>
          <a:r>
            <a:rPr lang="ru-RU" b="1" dirty="0">
              <a:solidFill>
                <a:srgbClr val="C00000"/>
              </a:solidFill>
            </a:rPr>
            <a:t>Нарисованные загадки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 custLinFactNeighborX="-13743" custLinFactNeighborY="-5075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B414EB39-3825-4FF7-9023-0A08BC59C27B}" type="presOf" srcId="{AFBE90E0-1BBA-4C5F-AD49-6C10D37994BF}" destId="{FAA804C6-A992-4048-A485-3C0C4FF8510F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774218C7-BF3F-4141-8875-46CB62186590}" type="presOf" srcId="{C3E68ECF-B1FA-4F3F-B341-1753CAC19F3D}" destId="{F70C30BA-F25C-4784-B169-C583BD553563}" srcOrd="0" destOrd="0" presId="urn:microsoft.com/office/officeart/2005/8/layout/chevron2"/>
    <dgm:cxn modelId="{E6F86ED9-F674-463F-A341-79F5364EBB93}" type="presOf" srcId="{F668B38D-2430-4528-81A7-7ACD9454BC0E}" destId="{474B426D-2C88-42BF-BF9A-F0B12C37C468}" srcOrd="0" destOrd="0" presId="urn:microsoft.com/office/officeart/2005/8/layout/chevron2"/>
    <dgm:cxn modelId="{19CEF350-3C19-4B13-AECE-5545B037FF1B}" type="presParOf" srcId="{FAA804C6-A992-4048-A485-3C0C4FF8510F}" destId="{58A99098-4049-47AD-B066-7216F834A89E}" srcOrd="0" destOrd="0" presId="urn:microsoft.com/office/officeart/2005/8/layout/chevron2"/>
    <dgm:cxn modelId="{002E9C1B-9E3D-475F-B8C7-07031C16672A}" type="presParOf" srcId="{58A99098-4049-47AD-B066-7216F834A89E}" destId="{474B426D-2C88-42BF-BF9A-F0B12C37C468}" srcOrd="0" destOrd="0" presId="urn:microsoft.com/office/officeart/2005/8/layout/chevron2"/>
    <dgm:cxn modelId="{D0865AC4-752C-4A17-803A-E1C222A4E78C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just"/>
          <a:r>
            <a:rPr lang="ru-RU" b="1" dirty="0">
              <a:solidFill>
                <a:srgbClr val="C00000"/>
              </a:solidFill>
            </a:rPr>
            <a:t>Нарисованные загадки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 custLinFactNeighborX="-756" custLinFactNeighborY="-5075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 custLinFactNeighborX="416" custLinFactNeighborY="-7807">
        <dgm:presLayoutVars>
          <dgm:bulletEnabled val="1"/>
        </dgm:presLayoutVars>
      </dgm:prSet>
      <dgm:spPr/>
    </dgm:pt>
  </dgm:ptLst>
  <dgm:cxnLst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0ECAA046-C8A7-4F1D-80F4-83B323DD7F6E}" type="presOf" srcId="{AFBE90E0-1BBA-4C5F-AD49-6C10D37994BF}" destId="{FAA804C6-A992-4048-A485-3C0C4FF8510F}" srcOrd="0" destOrd="0" presId="urn:microsoft.com/office/officeart/2005/8/layout/chevron2"/>
    <dgm:cxn modelId="{88C82A6B-90A7-4DD7-BD43-E4318818B234}" type="presOf" srcId="{C3E68ECF-B1FA-4F3F-B341-1753CAC19F3D}" destId="{F70C30BA-F25C-4784-B169-C583BD553563}" srcOrd="0" destOrd="0" presId="urn:microsoft.com/office/officeart/2005/8/layout/chevron2"/>
    <dgm:cxn modelId="{7E0B2C83-2943-4227-A134-44A8001493D1}" type="presOf" srcId="{F668B38D-2430-4528-81A7-7ACD9454BC0E}" destId="{474B426D-2C88-42BF-BF9A-F0B12C37C468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A60C830A-0595-465A-AA5C-0CB0F04BC91D}" type="presParOf" srcId="{FAA804C6-A992-4048-A485-3C0C4FF8510F}" destId="{58A99098-4049-47AD-B066-7216F834A89E}" srcOrd="0" destOrd="0" presId="urn:microsoft.com/office/officeart/2005/8/layout/chevron2"/>
    <dgm:cxn modelId="{146491F6-5CDE-420F-9A8A-7225853C9129}" type="presParOf" srcId="{58A99098-4049-47AD-B066-7216F834A89E}" destId="{474B426D-2C88-42BF-BF9A-F0B12C37C468}" srcOrd="0" destOrd="0" presId="urn:microsoft.com/office/officeart/2005/8/layout/chevron2"/>
    <dgm:cxn modelId="{F93F1748-A183-46B2-837B-7560B3EDCC98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just"/>
          <a:r>
            <a:rPr lang="ru-RU" b="1" dirty="0">
              <a:solidFill>
                <a:srgbClr val="C00000"/>
              </a:solidFill>
            </a:rPr>
            <a:t>Нарисованные загадки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810D13E-BF93-428F-874B-C1E0634E3846}" type="presOf" srcId="{AFBE90E0-1BBA-4C5F-AD49-6C10D37994BF}" destId="{FAA804C6-A992-4048-A485-3C0C4FF8510F}" srcOrd="0" destOrd="0" presId="urn:microsoft.com/office/officeart/2005/8/layout/chevron2"/>
    <dgm:cxn modelId="{A96DBA40-F752-42FE-853E-F39E8C79A742}" type="presOf" srcId="{C3E68ECF-B1FA-4F3F-B341-1753CAC19F3D}" destId="{F70C30BA-F25C-4784-B169-C583BD553563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1B629FD9-275E-4204-B746-B5500672DFBF}" type="presOf" srcId="{F668B38D-2430-4528-81A7-7ACD9454BC0E}" destId="{474B426D-2C88-42BF-BF9A-F0B12C37C468}" srcOrd="0" destOrd="0" presId="urn:microsoft.com/office/officeart/2005/8/layout/chevron2"/>
    <dgm:cxn modelId="{244CB80B-4757-42DF-BDCD-B5621A14787C}" type="presParOf" srcId="{FAA804C6-A992-4048-A485-3C0C4FF8510F}" destId="{58A99098-4049-47AD-B066-7216F834A89E}" srcOrd="0" destOrd="0" presId="urn:microsoft.com/office/officeart/2005/8/layout/chevron2"/>
    <dgm:cxn modelId="{BADA700A-40C3-4DB5-94A4-3F9CF6030A23}" type="presParOf" srcId="{58A99098-4049-47AD-B066-7216F834A89E}" destId="{474B426D-2C88-42BF-BF9A-F0B12C37C468}" srcOrd="0" destOrd="0" presId="urn:microsoft.com/office/officeart/2005/8/layout/chevron2"/>
    <dgm:cxn modelId="{C691C3A7-545A-4E25-9DE5-DF9AEA37720E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just"/>
          <a:r>
            <a:rPr lang="ru-RU" b="1" dirty="0">
              <a:solidFill>
                <a:srgbClr val="C00000"/>
              </a:solidFill>
            </a:rPr>
            <a:t>Нарисованные загадки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43C4AB63-B2B0-42D8-B27C-7D413D39D4E5}" type="presOf" srcId="{AFBE90E0-1BBA-4C5F-AD49-6C10D37994BF}" destId="{FAA804C6-A992-4048-A485-3C0C4FF8510F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713BC3BA-EB7D-4E2B-AD20-C97CF6547EA8}" type="presOf" srcId="{C3E68ECF-B1FA-4F3F-B341-1753CAC19F3D}" destId="{F70C30BA-F25C-4784-B169-C583BD553563}" srcOrd="0" destOrd="0" presId="urn:microsoft.com/office/officeart/2005/8/layout/chevron2"/>
    <dgm:cxn modelId="{164EBDE2-5FFB-42AA-A8A7-342D1BCC191A}" type="presOf" srcId="{F668B38D-2430-4528-81A7-7ACD9454BC0E}" destId="{474B426D-2C88-42BF-BF9A-F0B12C37C468}" srcOrd="0" destOrd="0" presId="urn:microsoft.com/office/officeart/2005/8/layout/chevron2"/>
    <dgm:cxn modelId="{0780405D-F9AE-452F-8865-FAD3BA5ECF78}" type="presParOf" srcId="{FAA804C6-A992-4048-A485-3C0C4FF8510F}" destId="{58A99098-4049-47AD-B066-7216F834A89E}" srcOrd="0" destOrd="0" presId="urn:microsoft.com/office/officeart/2005/8/layout/chevron2"/>
    <dgm:cxn modelId="{78C86CC9-47F2-43FF-A250-2E90295EF9EA}" type="presParOf" srcId="{58A99098-4049-47AD-B066-7216F834A89E}" destId="{474B426D-2C88-42BF-BF9A-F0B12C37C468}" srcOrd="0" destOrd="0" presId="urn:microsoft.com/office/officeart/2005/8/layout/chevron2"/>
    <dgm:cxn modelId="{7D4EBE47-E7FD-4D7E-AF10-F120722D36C0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 custT="1"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sz="4000" b="1" dirty="0">
              <a:solidFill>
                <a:srgbClr val="C00000"/>
              </a:solidFill>
            </a:rPr>
            <a:t>Работа с альбомом «Нарисованные загадки» 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F31AFA5E-CC33-4E0E-96C7-879FEAABBF6B}" type="presOf" srcId="{AFBE90E0-1BBA-4C5F-AD49-6C10D37994BF}" destId="{FAA804C6-A992-4048-A485-3C0C4FF8510F}" srcOrd="0" destOrd="0" presId="urn:microsoft.com/office/officeart/2005/8/layout/chevron2"/>
    <dgm:cxn modelId="{22180661-F857-48E9-AE32-473985E74F42}" type="presOf" srcId="{F668B38D-2430-4528-81A7-7ACD9454BC0E}" destId="{474B426D-2C88-42BF-BF9A-F0B12C37C468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FEB5C968-33F7-452F-B8DE-0C392BEF0691}" type="presOf" srcId="{C3E68ECF-B1FA-4F3F-B341-1753CAC19F3D}" destId="{F70C30BA-F25C-4784-B169-C583BD553563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91E4CB66-17B5-4AE4-ABDA-ECD48DF64DC8}" type="presParOf" srcId="{FAA804C6-A992-4048-A485-3C0C4FF8510F}" destId="{58A99098-4049-47AD-B066-7216F834A89E}" srcOrd="0" destOrd="0" presId="urn:microsoft.com/office/officeart/2005/8/layout/chevron2"/>
    <dgm:cxn modelId="{53C38AEE-C9DA-42B1-9E96-E3F979663C08}" type="presParOf" srcId="{58A99098-4049-47AD-B066-7216F834A89E}" destId="{474B426D-2C88-42BF-BF9A-F0B12C37C468}" srcOrd="0" destOrd="0" presId="urn:microsoft.com/office/officeart/2005/8/layout/chevron2"/>
    <dgm:cxn modelId="{09F9525B-3BD6-472A-80D8-086149AF6C87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 custT="1"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sz="4400" b="1" dirty="0">
              <a:solidFill>
                <a:srgbClr val="C00000"/>
              </a:solidFill>
            </a:rPr>
            <a:t>Обобщение опыта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CE50DE4A-1066-4256-8E15-99813ABA2332}" type="presOf" srcId="{C3E68ECF-B1FA-4F3F-B341-1753CAC19F3D}" destId="{F70C30BA-F25C-4784-B169-C583BD553563}" srcOrd="0" destOrd="0" presId="urn:microsoft.com/office/officeart/2005/8/layout/chevron2"/>
    <dgm:cxn modelId="{BCD9A284-0DB0-4C03-BDAB-27F9CCF96EB5}" type="presOf" srcId="{F668B38D-2430-4528-81A7-7ACD9454BC0E}" destId="{474B426D-2C88-42BF-BF9A-F0B12C37C468}" srcOrd="0" destOrd="0" presId="urn:microsoft.com/office/officeart/2005/8/layout/chevron2"/>
    <dgm:cxn modelId="{AE301B8F-FDF9-4343-9EC0-184AB35479CD}" type="presOf" srcId="{AFBE90E0-1BBA-4C5F-AD49-6C10D37994BF}" destId="{FAA804C6-A992-4048-A485-3C0C4FF8510F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73D1A0D3-B090-4945-9A7F-ABF906E054D1}" type="presParOf" srcId="{FAA804C6-A992-4048-A485-3C0C4FF8510F}" destId="{58A99098-4049-47AD-B066-7216F834A89E}" srcOrd="0" destOrd="0" presId="urn:microsoft.com/office/officeart/2005/8/layout/chevron2"/>
    <dgm:cxn modelId="{E63DAA8A-94BE-4B63-A5BD-15BDFFC122D7}" type="presParOf" srcId="{58A99098-4049-47AD-B066-7216F834A89E}" destId="{474B426D-2C88-42BF-BF9A-F0B12C37C468}" srcOrd="0" destOrd="0" presId="urn:microsoft.com/office/officeart/2005/8/layout/chevron2"/>
    <dgm:cxn modelId="{572E5163-216D-4F42-8F40-7D504BBAA6EB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 custT="1"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sz="4400" b="1" dirty="0">
              <a:solidFill>
                <a:srgbClr val="C00000"/>
              </a:solidFill>
            </a:rPr>
            <a:t>Постановка сказок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4752E65B-C8CC-47E3-B4D8-46C65F100228}" type="presOf" srcId="{AFBE90E0-1BBA-4C5F-AD49-6C10D37994BF}" destId="{FAA804C6-A992-4048-A485-3C0C4FF8510F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B28CB74A-8945-4B8B-806B-7878721EF6CC}" type="presOf" srcId="{C3E68ECF-B1FA-4F3F-B341-1753CAC19F3D}" destId="{F70C30BA-F25C-4784-B169-C583BD553563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4192F2DE-0EEB-4EEF-913E-1F238B8C9D70}" type="presOf" srcId="{F668B38D-2430-4528-81A7-7ACD9454BC0E}" destId="{474B426D-2C88-42BF-BF9A-F0B12C37C468}" srcOrd="0" destOrd="0" presId="urn:microsoft.com/office/officeart/2005/8/layout/chevron2"/>
    <dgm:cxn modelId="{1602E260-D3CA-4564-AA06-0DEA4B713FCF}" type="presParOf" srcId="{FAA804C6-A992-4048-A485-3C0C4FF8510F}" destId="{58A99098-4049-47AD-B066-7216F834A89E}" srcOrd="0" destOrd="0" presId="urn:microsoft.com/office/officeart/2005/8/layout/chevron2"/>
    <dgm:cxn modelId="{8F5B329F-837D-4124-AA4D-4CA457989B39}" type="presParOf" srcId="{58A99098-4049-47AD-B066-7216F834A89E}" destId="{474B426D-2C88-42BF-BF9A-F0B12C37C468}" srcOrd="0" destOrd="0" presId="urn:microsoft.com/office/officeart/2005/8/layout/chevron2"/>
    <dgm:cxn modelId="{E204B365-734A-43F7-AF14-C8DEB51CE927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F64D99-F7A5-462C-8A64-A70A43A78F8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61F79-9850-44EA-B68E-844B11583642}">
      <dgm:prSet phldrT="[Текст]"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rgbClr val="C00000"/>
              </a:solidFill>
            </a:rPr>
            <a:t>обогащать словарный запас;</a:t>
          </a:r>
        </a:p>
      </dgm:t>
    </dgm:pt>
    <dgm:pt modelId="{2F708D48-9F57-43D0-A844-7C63540D8145}" type="parTrans" cxnId="{7BA4B872-E90D-4A10-B4FB-F27C80B1C40B}">
      <dgm:prSet/>
      <dgm:spPr/>
      <dgm:t>
        <a:bodyPr/>
        <a:lstStyle/>
        <a:p>
          <a:endParaRPr lang="ru-RU"/>
        </a:p>
      </dgm:t>
    </dgm:pt>
    <dgm:pt modelId="{29E2E7F2-C5DD-4F16-B9D6-3B9450161218}" type="sibTrans" cxnId="{7BA4B872-E90D-4A10-B4FB-F27C80B1C40B}">
      <dgm:prSet/>
      <dgm:spPr/>
      <dgm:t>
        <a:bodyPr/>
        <a:lstStyle/>
        <a:p>
          <a:endParaRPr lang="ru-RU"/>
        </a:p>
      </dgm:t>
    </dgm:pt>
    <dgm:pt modelId="{7DF55B38-56FD-435F-A84D-1EBDF0A7446E}">
      <dgm:prSet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rgbClr val="C00000"/>
              </a:solidFill>
            </a:rPr>
            <a:t>развивать фонематическое восприятие;</a:t>
          </a:r>
        </a:p>
      </dgm:t>
    </dgm:pt>
    <dgm:pt modelId="{F6155CA6-70D4-42A1-BCEF-67B228EF6392}" type="parTrans" cxnId="{6ADB6BF0-F79D-49D9-8611-1DB3C7F5B2D9}">
      <dgm:prSet/>
      <dgm:spPr/>
      <dgm:t>
        <a:bodyPr/>
        <a:lstStyle/>
        <a:p>
          <a:endParaRPr lang="ru-RU"/>
        </a:p>
      </dgm:t>
    </dgm:pt>
    <dgm:pt modelId="{5D8503C9-3DE7-496E-9F0D-55CAA03C5AA1}" type="sibTrans" cxnId="{6ADB6BF0-F79D-49D9-8611-1DB3C7F5B2D9}">
      <dgm:prSet/>
      <dgm:spPr/>
      <dgm:t>
        <a:bodyPr/>
        <a:lstStyle/>
        <a:p>
          <a:endParaRPr lang="ru-RU"/>
        </a:p>
      </dgm:t>
    </dgm:pt>
    <dgm:pt modelId="{0BC05843-E2F8-4D5A-B6B9-DA4D024644E3}">
      <dgm:prSet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rgbClr val="C00000"/>
              </a:solidFill>
            </a:rPr>
            <a:t>корректировать звукопроизношение;</a:t>
          </a:r>
        </a:p>
      </dgm:t>
    </dgm:pt>
    <dgm:pt modelId="{6E5258D7-804A-42D6-94BB-B645E04C4A3E}" type="parTrans" cxnId="{1D87CA88-D5FA-41E7-9FD8-CA28631BD987}">
      <dgm:prSet/>
      <dgm:spPr/>
      <dgm:t>
        <a:bodyPr/>
        <a:lstStyle/>
        <a:p>
          <a:endParaRPr lang="ru-RU"/>
        </a:p>
      </dgm:t>
    </dgm:pt>
    <dgm:pt modelId="{D38EF16C-0A51-41DE-B46E-C2E6B8752885}" type="sibTrans" cxnId="{1D87CA88-D5FA-41E7-9FD8-CA28631BD987}">
      <dgm:prSet/>
      <dgm:spPr/>
      <dgm:t>
        <a:bodyPr/>
        <a:lstStyle/>
        <a:p>
          <a:endParaRPr lang="ru-RU"/>
        </a:p>
      </dgm:t>
    </dgm:pt>
    <dgm:pt modelId="{B9A86D04-1E83-4CCC-9A49-1E1C61E40B95}">
      <dgm:prSet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rgbClr val="C00000"/>
              </a:solidFill>
            </a:rPr>
            <a:t>развивать связную речь.</a:t>
          </a:r>
        </a:p>
      </dgm:t>
    </dgm:pt>
    <dgm:pt modelId="{383F28CD-FD69-40FF-8D01-668345CEA80C}" type="parTrans" cxnId="{08908B20-E420-4B28-B76D-084595F7AA54}">
      <dgm:prSet/>
      <dgm:spPr/>
      <dgm:t>
        <a:bodyPr/>
        <a:lstStyle/>
        <a:p>
          <a:endParaRPr lang="ru-RU"/>
        </a:p>
      </dgm:t>
    </dgm:pt>
    <dgm:pt modelId="{0DE0BBD2-24F0-4860-8E06-AABAC04D9B05}" type="sibTrans" cxnId="{08908B20-E420-4B28-B76D-084595F7AA54}">
      <dgm:prSet/>
      <dgm:spPr/>
      <dgm:t>
        <a:bodyPr/>
        <a:lstStyle/>
        <a:p>
          <a:endParaRPr lang="ru-RU"/>
        </a:p>
      </dgm:t>
    </dgm:pt>
    <dgm:pt modelId="{C6CEB331-E43D-4F80-90EF-2AE6DEA21AC0}">
      <dgm:prSet custT="1"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sz="2500" b="1" dirty="0">
              <a:solidFill>
                <a:srgbClr val="C00000"/>
              </a:solidFill>
            </a:rPr>
            <a:t>развивать просодическую сторону речи;</a:t>
          </a:r>
        </a:p>
      </dgm:t>
    </dgm:pt>
    <dgm:pt modelId="{E8D4D0C3-03A9-4278-849B-5D85E28AFCD9}" type="parTrans" cxnId="{E3B992DE-67F7-4907-B001-661CCB3D765C}">
      <dgm:prSet/>
      <dgm:spPr/>
      <dgm:t>
        <a:bodyPr/>
        <a:lstStyle/>
        <a:p>
          <a:endParaRPr lang="ru-RU"/>
        </a:p>
      </dgm:t>
    </dgm:pt>
    <dgm:pt modelId="{48992A77-75BA-4E0D-9108-B53CEE410E6C}" type="sibTrans" cxnId="{E3B992DE-67F7-4907-B001-661CCB3D765C}">
      <dgm:prSet/>
      <dgm:spPr/>
      <dgm:t>
        <a:bodyPr/>
        <a:lstStyle/>
        <a:p>
          <a:endParaRPr lang="ru-RU"/>
        </a:p>
      </dgm:t>
    </dgm:pt>
    <dgm:pt modelId="{AAAAC60B-4218-4EF3-BD72-E1A23A035DA8}" type="pres">
      <dgm:prSet presAssocID="{FEF64D99-F7A5-462C-8A64-A70A43A78F86}" presName="Name0" presStyleCnt="0">
        <dgm:presLayoutVars>
          <dgm:dir/>
          <dgm:animLvl val="lvl"/>
          <dgm:resizeHandles val="exact"/>
        </dgm:presLayoutVars>
      </dgm:prSet>
      <dgm:spPr/>
    </dgm:pt>
    <dgm:pt modelId="{2E70CE48-5478-4032-8D16-333DE3B725CB}" type="pres">
      <dgm:prSet presAssocID="{B9A86D04-1E83-4CCC-9A49-1E1C61E40B95}" presName="boxAndChildren" presStyleCnt="0"/>
      <dgm:spPr/>
    </dgm:pt>
    <dgm:pt modelId="{42CD5E89-BE98-4458-AAA5-09768761DEF1}" type="pres">
      <dgm:prSet presAssocID="{B9A86D04-1E83-4CCC-9A49-1E1C61E40B95}" presName="parentTextBox" presStyleLbl="node1" presStyleIdx="0" presStyleCnt="5"/>
      <dgm:spPr/>
    </dgm:pt>
    <dgm:pt modelId="{FAEE11AB-7559-4644-BADB-C9C8B3EE9E06}" type="pres">
      <dgm:prSet presAssocID="{D38EF16C-0A51-41DE-B46E-C2E6B8752885}" presName="sp" presStyleCnt="0"/>
      <dgm:spPr/>
    </dgm:pt>
    <dgm:pt modelId="{5B10B3C2-0383-4B95-97C1-FD6D82103BF9}" type="pres">
      <dgm:prSet presAssocID="{0BC05843-E2F8-4D5A-B6B9-DA4D024644E3}" presName="arrowAndChildren" presStyleCnt="0"/>
      <dgm:spPr/>
    </dgm:pt>
    <dgm:pt modelId="{D013370D-354E-48D2-8265-DEB7E32B2DBE}" type="pres">
      <dgm:prSet presAssocID="{0BC05843-E2F8-4D5A-B6B9-DA4D024644E3}" presName="parentTextArrow" presStyleLbl="node1" presStyleIdx="1" presStyleCnt="5"/>
      <dgm:spPr/>
    </dgm:pt>
    <dgm:pt modelId="{B3F052DD-0E88-45DA-ADE6-5059605C5917}" type="pres">
      <dgm:prSet presAssocID="{5D8503C9-3DE7-496E-9F0D-55CAA03C5AA1}" presName="sp" presStyleCnt="0"/>
      <dgm:spPr/>
    </dgm:pt>
    <dgm:pt modelId="{54610801-01A7-44A8-B86D-F3D76EE69F1C}" type="pres">
      <dgm:prSet presAssocID="{7DF55B38-56FD-435F-A84D-1EBDF0A7446E}" presName="arrowAndChildren" presStyleCnt="0"/>
      <dgm:spPr/>
    </dgm:pt>
    <dgm:pt modelId="{067E6071-AF27-4E72-9E29-F07F97F0D453}" type="pres">
      <dgm:prSet presAssocID="{7DF55B38-56FD-435F-A84D-1EBDF0A7446E}" presName="parentTextArrow" presStyleLbl="node1" presStyleIdx="2" presStyleCnt="5"/>
      <dgm:spPr/>
    </dgm:pt>
    <dgm:pt modelId="{0EA5F127-F4A8-4142-861D-F160DB4D5FDA}" type="pres">
      <dgm:prSet presAssocID="{48992A77-75BA-4E0D-9108-B53CEE410E6C}" presName="sp" presStyleCnt="0"/>
      <dgm:spPr/>
    </dgm:pt>
    <dgm:pt modelId="{73076065-095B-4570-A8C4-A0DDACA10C5D}" type="pres">
      <dgm:prSet presAssocID="{C6CEB331-E43D-4F80-90EF-2AE6DEA21AC0}" presName="arrowAndChildren" presStyleCnt="0"/>
      <dgm:spPr/>
    </dgm:pt>
    <dgm:pt modelId="{A7E58013-A7C8-44A7-AD28-F0B0B75DE58B}" type="pres">
      <dgm:prSet presAssocID="{C6CEB331-E43D-4F80-90EF-2AE6DEA21AC0}" presName="parentTextArrow" presStyleLbl="node1" presStyleIdx="3" presStyleCnt="5"/>
      <dgm:spPr/>
    </dgm:pt>
    <dgm:pt modelId="{BD271D71-F1B7-4463-9975-3B9A503E181B}" type="pres">
      <dgm:prSet presAssocID="{29E2E7F2-C5DD-4F16-B9D6-3B9450161218}" presName="sp" presStyleCnt="0"/>
      <dgm:spPr/>
    </dgm:pt>
    <dgm:pt modelId="{773C2D9B-7B12-4DDE-81AE-94A2AC1F023A}" type="pres">
      <dgm:prSet presAssocID="{B6C61F79-9850-44EA-B68E-844B11583642}" presName="arrowAndChildren" presStyleCnt="0"/>
      <dgm:spPr/>
    </dgm:pt>
    <dgm:pt modelId="{D4D67743-A88D-4718-9E9C-65C14C16E86F}" type="pres">
      <dgm:prSet presAssocID="{B6C61F79-9850-44EA-B68E-844B11583642}" presName="parentTextArrow" presStyleLbl="node1" presStyleIdx="4" presStyleCnt="5"/>
      <dgm:spPr/>
    </dgm:pt>
  </dgm:ptLst>
  <dgm:cxnLst>
    <dgm:cxn modelId="{1B81D71E-A1CE-4764-8D12-1518D897FD95}" type="presOf" srcId="{7DF55B38-56FD-435F-A84D-1EBDF0A7446E}" destId="{067E6071-AF27-4E72-9E29-F07F97F0D453}" srcOrd="0" destOrd="0" presId="urn:microsoft.com/office/officeart/2005/8/layout/process4"/>
    <dgm:cxn modelId="{08908B20-E420-4B28-B76D-084595F7AA54}" srcId="{FEF64D99-F7A5-462C-8A64-A70A43A78F86}" destId="{B9A86D04-1E83-4CCC-9A49-1E1C61E40B95}" srcOrd="4" destOrd="0" parTransId="{383F28CD-FD69-40FF-8D01-668345CEA80C}" sibTransId="{0DE0BBD2-24F0-4860-8E06-AABAC04D9B05}"/>
    <dgm:cxn modelId="{E5B4552E-435E-4D30-B234-3A8656550951}" type="presOf" srcId="{C6CEB331-E43D-4F80-90EF-2AE6DEA21AC0}" destId="{A7E58013-A7C8-44A7-AD28-F0B0B75DE58B}" srcOrd="0" destOrd="0" presId="urn:microsoft.com/office/officeart/2005/8/layout/process4"/>
    <dgm:cxn modelId="{4B7AE44D-B893-44B5-8F37-3137FD8B2F2F}" type="presOf" srcId="{0BC05843-E2F8-4D5A-B6B9-DA4D024644E3}" destId="{D013370D-354E-48D2-8265-DEB7E32B2DBE}" srcOrd="0" destOrd="0" presId="urn:microsoft.com/office/officeart/2005/8/layout/process4"/>
    <dgm:cxn modelId="{7BA4B872-E90D-4A10-B4FB-F27C80B1C40B}" srcId="{FEF64D99-F7A5-462C-8A64-A70A43A78F86}" destId="{B6C61F79-9850-44EA-B68E-844B11583642}" srcOrd="0" destOrd="0" parTransId="{2F708D48-9F57-43D0-A844-7C63540D8145}" sibTransId="{29E2E7F2-C5DD-4F16-B9D6-3B9450161218}"/>
    <dgm:cxn modelId="{73A1FD55-F132-44DF-B4E7-53D28E5A8E98}" type="presOf" srcId="{B6C61F79-9850-44EA-B68E-844B11583642}" destId="{D4D67743-A88D-4718-9E9C-65C14C16E86F}" srcOrd="0" destOrd="0" presId="urn:microsoft.com/office/officeart/2005/8/layout/process4"/>
    <dgm:cxn modelId="{1D87CA88-D5FA-41E7-9FD8-CA28631BD987}" srcId="{FEF64D99-F7A5-462C-8A64-A70A43A78F86}" destId="{0BC05843-E2F8-4D5A-B6B9-DA4D024644E3}" srcOrd="3" destOrd="0" parTransId="{6E5258D7-804A-42D6-94BB-B645E04C4A3E}" sibTransId="{D38EF16C-0A51-41DE-B46E-C2E6B8752885}"/>
    <dgm:cxn modelId="{EB1288A7-5FF9-4486-B97F-FD8381710BCD}" type="presOf" srcId="{B9A86D04-1E83-4CCC-9A49-1E1C61E40B95}" destId="{42CD5E89-BE98-4458-AAA5-09768761DEF1}" srcOrd="0" destOrd="0" presId="urn:microsoft.com/office/officeart/2005/8/layout/process4"/>
    <dgm:cxn modelId="{3A9A2DC4-1351-425D-89C3-E4A3BF20D01A}" type="presOf" srcId="{FEF64D99-F7A5-462C-8A64-A70A43A78F86}" destId="{AAAAC60B-4218-4EF3-BD72-E1A23A035DA8}" srcOrd="0" destOrd="0" presId="urn:microsoft.com/office/officeart/2005/8/layout/process4"/>
    <dgm:cxn modelId="{E3B992DE-67F7-4907-B001-661CCB3D765C}" srcId="{FEF64D99-F7A5-462C-8A64-A70A43A78F86}" destId="{C6CEB331-E43D-4F80-90EF-2AE6DEA21AC0}" srcOrd="1" destOrd="0" parTransId="{E8D4D0C3-03A9-4278-849B-5D85E28AFCD9}" sibTransId="{48992A77-75BA-4E0D-9108-B53CEE410E6C}"/>
    <dgm:cxn modelId="{6ADB6BF0-F79D-49D9-8611-1DB3C7F5B2D9}" srcId="{FEF64D99-F7A5-462C-8A64-A70A43A78F86}" destId="{7DF55B38-56FD-435F-A84D-1EBDF0A7446E}" srcOrd="2" destOrd="0" parTransId="{F6155CA6-70D4-42A1-BCEF-67B228EF6392}" sibTransId="{5D8503C9-3DE7-496E-9F0D-55CAA03C5AA1}"/>
    <dgm:cxn modelId="{346B6D4D-5137-4BAA-837A-3BD203EF2E80}" type="presParOf" srcId="{AAAAC60B-4218-4EF3-BD72-E1A23A035DA8}" destId="{2E70CE48-5478-4032-8D16-333DE3B725CB}" srcOrd="0" destOrd="0" presId="urn:microsoft.com/office/officeart/2005/8/layout/process4"/>
    <dgm:cxn modelId="{92127271-605D-448F-885A-347B99E7988E}" type="presParOf" srcId="{2E70CE48-5478-4032-8D16-333DE3B725CB}" destId="{42CD5E89-BE98-4458-AAA5-09768761DEF1}" srcOrd="0" destOrd="0" presId="urn:microsoft.com/office/officeart/2005/8/layout/process4"/>
    <dgm:cxn modelId="{F7135B6C-E69C-4F87-98D6-76CF237F0C63}" type="presParOf" srcId="{AAAAC60B-4218-4EF3-BD72-E1A23A035DA8}" destId="{FAEE11AB-7559-4644-BADB-C9C8B3EE9E06}" srcOrd="1" destOrd="0" presId="urn:microsoft.com/office/officeart/2005/8/layout/process4"/>
    <dgm:cxn modelId="{05CEB766-A529-4DF0-A59F-0E0450C8252D}" type="presParOf" srcId="{AAAAC60B-4218-4EF3-BD72-E1A23A035DA8}" destId="{5B10B3C2-0383-4B95-97C1-FD6D82103BF9}" srcOrd="2" destOrd="0" presId="urn:microsoft.com/office/officeart/2005/8/layout/process4"/>
    <dgm:cxn modelId="{60CECCCD-5E51-42EE-A9C3-A818AB21BE41}" type="presParOf" srcId="{5B10B3C2-0383-4B95-97C1-FD6D82103BF9}" destId="{D013370D-354E-48D2-8265-DEB7E32B2DBE}" srcOrd="0" destOrd="0" presId="urn:microsoft.com/office/officeart/2005/8/layout/process4"/>
    <dgm:cxn modelId="{DF3A7261-D5F8-4462-9A70-E26A5EB79B9F}" type="presParOf" srcId="{AAAAC60B-4218-4EF3-BD72-E1A23A035DA8}" destId="{B3F052DD-0E88-45DA-ADE6-5059605C5917}" srcOrd="3" destOrd="0" presId="urn:microsoft.com/office/officeart/2005/8/layout/process4"/>
    <dgm:cxn modelId="{4DB22270-9853-4187-9DB6-4349FB6B1DD2}" type="presParOf" srcId="{AAAAC60B-4218-4EF3-BD72-E1A23A035DA8}" destId="{54610801-01A7-44A8-B86D-F3D76EE69F1C}" srcOrd="4" destOrd="0" presId="urn:microsoft.com/office/officeart/2005/8/layout/process4"/>
    <dgm:cxn modelId="{9D33E723-09A0-4EF2-9F19-15D5101826BA}" type="presParOf" srcId="{54610801-01A7-44A8-B86D-F3D76EE69F1C}" destId="{067E6071-AF27-4E72-9E29-F07F97F0D453}" srcOrd="0" destOrd="0" presId="urn:microsoft.com/office/officeart/2005/8/layout/process4"/>
    <dgm:cxn modelId="{11C0787A-9F28-4399-933C-FCCD344E83E6}" type="presParOf" srcId="{AAAAC60B-4218-4EF3-BD72-E1A23A035DA8}" destId="{0EA5F127-F4A8-4142-861D-F160DB4D5FDA}" srcOrd="5" destOrd="0" presId="urn:microsoft.com/office/officeart/2005/8/layout/process4"/>
    <dgm:cxn modelId="{74A9A885-9CEE-4D62-8F7A-647205232B1F}" type="presParOf" srcId="{AAAAC60B-4218-4EF3-BD72-E1A23A035DA8}" destId="{73076065-095B-4570-A8C4-A0DDACA10C5D}" srcOrd="6" destOrd="0" presId="urn:microsoft.com/office/officeart/2005/8/layout/process4"/>
    <dgm:cxn modelId="{9C8B3F09-9D37-4A8A-B3DE-FD43260D3AA2}" type="presParOf" srcId="{73076065-095B-4570-A8C4-A0DDACA10C5D}" destId="{A7E58013-A7C8-44A7-AD28-F0B0B75DE58B}" srcOrd="0" destOrd="0" presId="urn:microsoft.com/office/officeart/2005/8/layout/process4"/>
    <dgm:cxn modelId="{A3A5885F-B968-48FA-9943-0FC2F4CE7D69}" type="presParOf" srcId="{AAAAC60B-4218-4EF3-BD72-E1A23A035DA8}" destId="{BD271D71-F1B7-4463-9975-3B9A503E181B}" srcOrd="7" destOrd="0" presId="urn:microsoft.com/office/officeart/2005/8/layout/process4"/>
    <dgm:cxn modelId="{D10E9D21-EE42-4187-B849-520CF5159459}" type="presParOf" srcId="{AAAAC60B-4218-4EF3-BD72-E1A23A035DA8}" destId="{773C2D9B-7B12-4DDE-81AE-94A2AC1F023A}" srcOrd="8" destOrd="0" presId="urn:microsoft.com/office/officeart/2005/8/layout/process4"/>
    <dgm:cxn modelId="{2154DE55-D4A6-4EE3-8C17-5C4B64D2B416}" type="presParOf" srcId="{773C2D9B-7B12-4DDE-81AE-94A2AC1F023A}" destId="{D4D67743-A88D-4718-9E9C-65C14C16E8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 custT="1"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sz="4400" b="1" dirty="0">
              <a:solidFill>
                <a:srgbClr val="C00000"/>
              </a:solidFill>
            </a:rPr>
            <a:t>Подготовка занятий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E6728F66-68FF-4AC5-B89F-5950509B1A79}" type="presOf" srcId="{AFBE90E0-1BBA-4C5F-AD49-6C10D37994BF}" destId="{FAA804C6-A992-4048-A485-3C0C4FF8510F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1AC787E9-1697-42F9-AFF8-1771D1549269}" type="presOf" srcId="{F668B38D-2430-4528-81A7-7ACD9454BC0E}" destId="{474B426D-2C88-42BF-BF9A-F0B12C37C468}" srcOrd="0" destOrd="0" presId="urn:microsoft.com/office/officeart/2005/8/layout/chevron2"/>
    <dgm:cxn modelId="{01C86AF1-2838-4619-A5F1-D89AA59EACAE}" type="presOf" srcId="{C3E68ECF-B1FA-4F3F-B341-1753CAC19F3D}" destId="{F70C30BA-F25C-4784-B169-C583BD553563}" srcOrd="0" destOrd="0" presId="urn:microsoft.com/office/officeart/2005/8/layout/chevron2"/>
    <dgm:cxn modelId="{6EE68B32-501B-4580-9A96-E4F917027077}" type="presParOf" srcId="{FAA804C6-A992-4048-A485-3C0C4FF8510F}" destId="{58A99098-4049-47AD-B066-7216F834A89E}" srcOrd="0" destOrd="0" presId="urn:microsoft.com/office/officeart/2005/8/layout/chevron2"/>
    <dgm:cxn modelId="{91F616CE-1B18-4F3B-881C-FF6F60B813A8}" type="presParOf" srcId="{58A99098-4049-47AD-B066-7216F834A89E}" destId="{474B426D-2C88-42BF-BF9A-F0B12C37C468}" srcOrd="0" destOrd="0" presId="urn:microsoft.com/office/officeart/2005/8/layout/chevron2"/>
    <dgm:cxn modelId="{8CE33F38-AEED-4A18-A5D8-516D8B01F1ED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just"/>
          <a:r>
            <a:rPr lang="ru-RU" b="1" dirty="0">
              <a:solidFill>
                <a:srgbClr val="C00000"/>
              </a:solidFill>
            </a:rPr>
            <a:t>Проект «Книжки-малышки»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E2B53335-F67D-4412-897C-E9F336E3B024}" type="presOf" srcId="{AFBE90E0-1BBA-4C5F-AD49-6C10D37994BF}" destId="{FAA804C6-A992-4048-A485-3C0C4FF8510F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08BE6554-AA5D-48CD-A205-F6842FCB6894}" type="presOf" srcId="{C3E68ECF-B1FA-4F3F-B341-1753CAC19F3D}" destId="{F70C30BA-F25C-4784-B169-C583BD553563}" srcOrd="0" destOrd="0" presId="urn:microsoft.com/office/officeart/2005/8/layout/chevron2"/>
    <dgm:cxn modelId="{990BECA2-4980-4931-BFBA-E579A988E4E2}" type="presOf" srcId="{F668B38D-2430-4528-81A7-7ACD9454BC0E}" destId="{474B426D-2C88-42BF-BF9A-F0B12C37C468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5EEC59A2-D58F-418C-AD4E-DFD064DB63CE}" type="presParOf" srcId="{FAA804C6-A992-4048-A485-3C0C4FF8510F}" destId="{58A99098-4049-47AD-B066-7216F834A89E}" srcOrd="0" destOrd="0" presId="urn:microsoft.com/office/officeart/2005/8/layout/chevron2"/>
    <dgm:cxn modelId="{ED9C77C7-E69C-4FAA-8BBE-19D4330D97E4}" type="presParOf" srcId="{58A99098-4049-47AD-B066-7216F834A89E}" destId="{474B426D-2C88-42BF-BF9A-F0B12C37C468}" srcOrd="0" destOrd="0" presId="urn:microsoft.com/office/officeart/2005/8/layout/chevron2"/>
    <dgm:cxn modelId="{7B4548C6-0DDC-49C2-B2FC-10D3FCCDBAE2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 custT="1"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sz="4400" b="1" dirty="0">
              <a:solidFill>
                <a:srgbClr val="C00000"/>
              </a:solidFill>
            </a:rPr>
            <a:t>Наглядные пособия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1A2FDA42-5D5E-4BEB-B23D-CCE632CFA350}" type="presOf" srcId="{AFBE90E0-1BBA-4C5F-AD49-6C10D37994BF}" destId="{FAA804C6-A992-4048-A485-3C0C4FF8510F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375CC7E8-1F49-47B9-8411-44594E507128}" type="presOf" srcId="{F668B38D-2430-4528-81A7-7ACD9454BC0E}" destId="{474B426D-2C88-42BF-BF9A-F0B12C37C468}" srcOrd="0" destOrd="0" presId="urn:microsoft.com/office/officeart/2005/8/layout/chevron2"/>
    <dgm:cxn modelId="{5F7750F3-12B2-4A41-B28D-825E615167B0}" type="presOf" srcId="{C3E68ECF-B1FA-4F3F-B341-1753CAC19F3D}" destId="{F70C30BA-F25C-4784-B169-C583BD553563}" srcOrd="0" destOrd="0" presId="urn:microsoft.com/office/officeart/2005/8/layout/chevron2"/>
    <dgm:cxn modelId="{F7F8AD85-C17A-4630-8536-9B2F28D0B720}" type="presParOf" srcId="{FAA804C6-A992-4048-A485-3C0C4FF8510F}" destId="{58A99098-4049-47AD-B066-7216F834A89E}" srcOrd="0" destOrd="0" presId="urn:microsoft.com/office/officeart/2005/8/layout/chevron2"/>
    <dgm:cxn modelId="{DF8C79C7-E388-4D22-9958-87E6AA6E5245}" type="presParOf" srcId="{58A99098-4049-47AD-B066-7216F834A89E}" destId="{474B426D-2C88-42BF-BF9A-F0B12C37C468}" srcOrd="0" destOrd="0" presId="urn:microsoft.com/office/officeart/2005/8/layout/chevron2"/>
    <dgm:cxn modelId="{FDCEA572-A112-4F82-BC10-C3E09462C3EA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 custT="1"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sz="3200" b="1" dirty="0">
              <a:solidFill>
                <a:srgbClr val="C00000"/>
              </a:solidFill>
            </a:rPr>
            <a:t>Работа с сериями сюжетных картинок по сказкам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58D0A1B9-AC75-4859-9F4E-B6ADCD47C72A}" type="presOf" srcId="{F668B38D-2430-4528-81A7-7ACD9454BC0E}" destId="{474B426D-2C88-42BF-BF9A-F0B12C37C468}" srcOrd="0" destOrd="0" presId="urn:microsoft.com/office/officeart/2005/8/layout/chevron2"/>
    <dgm:cxn modelId="{DCE4B2D7-7C14-4362-B5B0-2AF35C0F0659}" type="presOf" srcId="{C3E68ECF-B1FA-4F3F-B341-1753CAC19F3D}" destId="{F70C30BA-F25C-4784-B169-C583BD553563}" srcOrd="0" destOrd="0" presId="urn:microsoft.com/office/officeart/2005/8/layout/chevron2"/>
    <dgm:cxn modelId="{FA61E5DD-6ADD-447A-A5A8-A0B10E3897D9}" type="presOf" srcId="{AFBE90E0-1BBA-4C5F-AD49-6C10D37994BF}" destId="{FAA804C6-A992-4048-A485-3C0C4FF8510F}" srcOrd="0" destOrd="0" presId="urn:microsoft.com/office/officeart/2005/8/layout/chevron2"/>
    <dgm:cxn modelId="{98D264D4-91E5-44F7-B5B2-F07799EB5DAA}" type="presParOf" srcId="{FAA804C6-A992-4048-A485-3C0C4FF8510F}" destId="{58A99098-4049-47AD-B066-7216F834A89E}" srcOrd="0" destOrd="0" presId="urn:microsoft.com/office/officeart/2005/8/layout/chevron2"/>
    <dgm:cxn modelId="{226EFD3B-00F1-4E88-9F2C-F0AAD2A64A67}" type="presParOf" srcId="{58A99098-4049-47AD-B066-7216F834A89E}" destId="{474B426D-2C88-42BF-BF9A-F0B12C37C468}" srcOrd="0" destOrd="0" presId="urn:microsoft.com/office/officeart/2005/8/layout/chevron2"/>
    <dgm:cxn modelId="{54264F4E-B0E2-404D-8064-EDD05D5491E0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 custT="1"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sz="3600" b="1" dirty="0">
              <a:solidFill>
                <a:srgbClr val="C00000"/>
              </a:solidFill>
            </a:rPr>
            <a:t>Театрализованные праздники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6035BB06-2E8C-4E57-A671-FD7BCD8BF56E}" type="presOf" srcId="{AFBE90E0-1BBA-4C5F-AD49-6C10D37994BF}" destId="{FAA804C6-A992-4048-A485-3C0C4FF8510F}" srcOrd="0" destOrd="0" presId="urn:microsoft.com/office/officeart/2005/8/layout/chevron2"/>
    <dgm:cxn modelId="{5F119325-9DC7-4A78-AFFC-25A1FF49FBA8}" type="presOf" srcId="{C3E68ECF-B1FA-4F3F-B341-1753CAC19F3D}" destId="{F70C30BA-F25C-4784-B169-C583BD553563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264E346D-FFB2-4010-824E-82818D5B5028}" type="presOf" srcId="{F668B38D-2430-4528-81A7-7ACD9454BC0E}" destId="{474B426D-2C88-42BF-BF9A-F0B12C37C468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F563BE89-4983-4F27-8EE0-A28772F42FB7}" type="presParOf" srcId="{FAA804C6-A992-4048-A485-3C0C4FF8510F}" destId="{58A99098-4049-47AD-B066-7216F834A89E}" srcOrd="0" destOrd="0" presId="urn:microsoft.com/office/officeart/2005/8/layout/chevron2"/>
    <dgm:cxn modelId="{1150EE8F-6CD8-42CF-A1F2-5E8F5DF094A3}" type="presParOf" srcId="{58A99098-4049-47AD-B066-7216F834A89E}" destId="{474B426D-2C88-42BF-BF9A-F0B12C37C468}" srcOrd="0" destOrd="0" presId="urn:microsoft.com/office/officeart/2005/8/layout/chevron2"/>
    <dgm:cxn modelId="{7E742D70-57A8-4A1C-9301-1F849C0E6BFC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 custT="1"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sz="4400" b="1" dirty="0" err="1">
              <a:solidFill>
                <a:srgbClr val="C00000"/>
              </a:solidFill>
            </a:rPr>
            <a:t>Заклички</a:t>
          </a:r>
          <a:r>
            <a:rPr lang="ru-RU" sz="4400" b="1" dirty="0"/>
            <a:t> </a:t>
          </a:r>
          <a:endParaRPr lang="ru-RU" sz="4400" b="1" dirty="0">
            <a:solidFill>
              <a:srgbClr val="C00000"/>
            </a:solidFill>
          </a:endParaRP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1D74327B-0EB7-4BB1-9E5D-46056F5663DD}" type="presOf" srcId="{AFBE90E0-1BBA-4C5F-AD49-6C10D37994BF}" destId="{FAA804C6-A992-4048-A485-3C0C4FF8510F}" srcOrd="0" destOrd="0" presId="urn:microsoft.com/office/officeart/2005/8/layout/chevron2"/>
    <dgm:cxn modelId="{0E8F01A2-C757-439C-9244-189B73EA66BF}" type="presOf" srcId="{F668B38D-2430-4528-81A7-7ACD9454BC0E}" destId="{474B426D-2C88-42BF-BF9A-F0B12C37C468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74C709F4-85BC-4213-B2BC-3A619C22D4F3}" type="presOf" srcId="{C3E68ECF-B1FA-4F3F-B341-1753CAC19F3D}" destId="{F70C30BA-F25C-4784-B169-C583BD553563}" srcOrd="0" destOrd="0" presId="urn:microsoft.com/office/officeart/2005/8/layout/chevron2"/>
    <dgm:cxn modelId="{A29DB931-7825-47EC-B574-5D679737FAD8}" type="presParOf" srcId="{FAA804C6-A992-4048-A485-3C0C4FF8510F}" destId="{58A99098-4049-47AD-B066-7216F834A89E}" srcOrd="0" destOrd="0" presId="urn:microsoft.com/office/officeart/2005/8/layout/chevron2"/>
    <dgm:cxn modelId="{EC91987B-1943-4EDA-A6CA-11566BC9DF36}" type="presParOf" srcId="{58A99098-4049-47AD-B066-7216F834A89E}" destId="{474B426D-2C88-42BF-BF9A-F0B12C37C468}" srcOrd="0" destOrd="0" presId="urn:microsoft.com/office/officeart/2005/8/layout/chevron2"/>
    <dgm:cxn modelId="{7213C031-D57F-4E8C-A830-653D53A94133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>
              <a:solidFill>
                <a:srgbClr val="C00000"/>
              </a:solidFill>
            </a:rPr>
            <a:t>Дыхательные тренажеры «Птички»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956E713C-1791-4437-9886-7030BD33A5BB}" type="presOf" srcId="{C3E68ECF-B1FA-4F3F-B341-1753CAC19F3D}" destId="{F70C30BA-F25C-4784-B169-C583BD553563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B708F650-B652-4987-BAC9-C6052BCF88B1}" type="presOf" srcId="{AFBE90E0-1BBA-4C5F-AD49-6C10D37994BF}" destId="{FAA804C6-A992-4048-A485-3C0C4FF8510F}" srcOrd="0" destOrd="0" presId="urn:microsoft.com/office/officeart/2005/8/layout/chevron2"/>
    <dgm:cxn modelId="{84BC3357-16BC-427E-83F3-565E05616798}" type="presOf" srcId="{F668B38D-2430-4528-81A7-7ACD9454BC0E}" destId="{474B426D-2C88-42BF-BF9A-F0B12C37C468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342B792D-F7A0-4E84-944D-DD01B51FFBB8}" type="presParOf" srcId="{FAA804C6-A992-4048-A485-3C0C4FF8510F}" destId="{58A99098-4049-47AD-B066-7216F834A89E}" srcOrd="0" destOrd="0" presId="urn:microsoft.com/office/officeart/2005/8/layout/chevron2"/>
    <dgm:cxn modelId="{4244E383-1C94-40D8-8C9F-4B4BE4D516CB}" type="presParOf" srcId="{58A99098-4049-47AD-B066-7216F834A89E}" destId="{474B426D-2C88-42BF-BF9A-F0B12C37C468}" srcOrd="0" destOrd="0" presId="urn:microsoft.com/office/officeart/2005/8/layout/chevron2"/>
    <dgm:cxn modelId="{7676D01F-B6E3-40C2-869B-341021D29B0F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>
              <a:solidFill>
                <a:srgbClr val="C00000"/>
              </a:solidFill>
            </a:rPr>
            <a:t>Занятие на           консультационном пункте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16115632-60CF-4DAA-A6AF-F75A3E275412}" type="presOf" srcId="{AFBE90E0-1BBA-4C5F-AD49-6C10D37994BF}" destId="{FAA804C6-A992-4048-A485-3C0C4FF8510F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DBFBC987-452E-47E8-B4F3-9D39BC064819}" type="presOf" srcId="{C3E68ECF-B1FA-4F3F-B341-1753CAC19F3D}" destId="{F70C30BA-F25C-4784-B169-C583BD553563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162896ED-221B-428D-88FA-8524B71683F8}" type="presOf" srcId="{F668B38D-2430-4528-81A7-7ACD9454BC0E}" destId="{474B426D-2C88-42BF-BF9A-F0B12C37C468}" srcOrd="0" destOrd="0" presId="urn:microsoft.com/office/officeart/2005/8/layout/chevron2"/>
    <dgm:cxn modelId="{97FF79A5-DD55-455F-8F30-6BD845DBC921}" type="presParOf" srcId="{FAA804C6-A992-4048-A485-3C0C4FF8510F}" destId="{58A99098-4049-47AD-B066-7216F834A89E}" srcOrd="0" destOrd="0" presId="urn:microsoft.com/office/officeart/2005/8/layout/chevron2"/>
    <dgm:cxn modelId="{FA37D4C7-C83B-4559-8F44-C3BCB367FA1E}" type="presParOf" srcId="{58A99098-4049-47AD-B066-7216F834A89E}" destId="{474B426D-2C88-42BF-BF9A-F0B12C37C468}" srcOrd="0" destOrd="0" presId="urn:microsoft.com/office/officeart/2005/8/layout/chevron2"/>
    <dgm:cxn modelId="{CFEFEFF0-8D2E-4C4D-AB53-D863130B30BD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just"/>
          <a:r>
            <a:rPr lang="ru-RU" b="1" dirty="0">
              <a:solidFill>
                <a:srgbClr val="C00000"/>
              </a:solidFill>
            </a:rPr>
            <a:t>Сказка «Теремок»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1E680C28-47C4-48D7-ADEA-CB98F1A48A12}" type="presOf" srcId="{C3E68ECF-B1FA-4F3F-B341-1753CAC19F3D}" destId="{F70C30BA-F25C-4784-B169-C583BD553563}" srcOrd="0" destOrd="0" presId="urn:microsoft.com/office/officeart/2005/8/layout/chevron2"/>
    <dgm:cxn modelId="{B8599D37-4B0C-471A-AF99-D8630912B77B}" type="presOf" srcId="{F668B38D-2430-4528-81A7-7ACD9454BC0E}" destId="{474B426D-2C88-42BF-BF9A-F0B12C37C468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E224B1F6-11A0-4E5C-AF65-91A55C87ECA4}" type="presOf" srcId="{AFBE90E0-1BBA-4C5F-AD49-6C10D37994BF}" destId="{FAA804C6-A992-4048-A485-3C0C4FF8510F}" srcOrd="0" destOrd="0" presId="urn:microsoft.com/office/officeart/2005/8/layout/chevron2"/>
    <dgm:cxn modelId="{24D3F451-B8A7-4BF3-920F-355BE0714C76}" type="presParOf" srcId="{FAA804C6-A992-4048-A485-3C0C4FF8510F}" destId="{58A99098-4049-47AD-B066-7216F834A89E}" srcOrd="0" destOrd="0" presId="urn:microsoft.com/office/officeart/2005/8/layout/chevron2"/>
    <dgm:cxn modelId="{071D688B-FEDF-4A73-AD08-B8BF5CABD801}" type="presParOf" srcId="{58A99098-4049-47AD-B066-7216F834A89E}" destId="{474B426D-2C88-42BF-BF9A-F0B12C37C468}" srcOrd="0" destOrd="0" presId="urn:microsoft.com/office/officeart/2005/8/layout/chevron2"/>
    <dgm:cxn modelId="{A5020D08-D936-4345-8F22-3F2F61AC241A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>
              <a:solidFill>
                <a:srgbClr val="C00000"/>
              </a:solidFill>
            </a:rPr>
            <a:t>Пальчиковые куклы </a:t>
          </a:r>
          <a:br>
            <a:rPr lang="ru-RU" b="1" dirty="0">
              <a:solidFill>
                <a:srgbClr val="C00000"/>
              </a:solidFill>
            </a:rPr>
          </a:br>
          <a:r>
            <a:rPr lang="ru-RU" b="1" dirty="0">
              <a:solidFill>
                <a:srgbClr val="C00000"/>
              </a:solidFill>
            </a:rPr>
            <a:t>для сказки «Теремок»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5115291F-7ACD-4A32-BEF0-DDD4735603EC}" type="presOf" srcId="{AFBE90E0-1BBA-4C5F-AD49-6C10D37994BF}" destId="{FAA804C6-A992-4048-A485-3C0C4FF8510F}" srcOrd="0" destOrd="0" presId="urn:microsoft.com/office/officeart/2005/8/layout/chevron2"/>
    <dgm:cxn modelId="{B2C01443-35EF-4FAF-96E7-0EB9BB386BA3}" type="presOf" srcId="{C3E68ECF-B1FA-4F3F-B341-1753CAC19F3D}" destId="{F70C30BA-F25C-4784-B169-C583BD553563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F5D51098-DFCC-45B6-8382-1323F93BB3FF}" type="presOf" srcId="{F668B38D-2430-4528-81A7-7ACD9454BC0E}" destId="{474B426D-2C88-42BF-BF9A-F0B12C37C468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734651E9-1883-4BF4-ACC1-2C9A93E6217C}" type="presParOf" srcId="{FAA804C6-A992-4048-A485-3C0C4FF8510F}" destId="{58A99098-4049-47AD-B066-7216F834A89E}" srcOrd="0" destOrd="0" presId="urn:microsoft.com/office/officeart/2005/8/layout/chevron2"/>
    <dgm:cxn modelId="{C4FA8740-2F50-4008-8628-CFE9BC372669}" type="presParOf" srcId="{58A99098-4049-47AD-B066-7216F834A89E}" destId="{474B426D-2C88-42BF-BF9A-F0B12C37C468}" srcOrd="0" destOrd="0" presId="urn:microsoft.com/office/officeart/2005/8/layout/chevron2"/>
    <dgm:cxn modelId="{C5BFC27D-E8C9-4E0B-981E-54A63D44EBEB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47F236-2658-4EE2-98E3-87198262C0F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339F97-F384-47B5-B844-01398FB242C5}">
      <dgm:prSet custT="1"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rtl="0"/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rPr>
            <a:t>«Многофункциональность» произведений фольклора</a:t>
          </a:r>
        </a:p>
      </dgm:t>
    </dgm:pt>
    <dgm:pt modelId="{0570A856-A883-43EA-8C60-2DA7FCEAB991}" type="parTrans" cxnId="{FCE220BF-D93E-4FAA-9D18-A67CC6BDDCEF}">
      <dgm:prSet/>
      <dgm:spPr/>
      <dgm:t>
        <a:bodyPr/>
        <a:lstStyle/>
        <a:p>
          <a:endParaRPr lang="ru-RU"/>
        </a:p>
      </dgm:t>
    </dgm:pt>
    <dgm:pt modelId="{AC49DDDA-7E94-4882-8C9C-AC847E83B585}" type="sibTrans" cxnId="{FCE220BF-D93E-4FAA-9D18-A67CC6BDDCEF}">
      <dgm:prSet/>
      <dgm:spPr/>
      <dgm:t>
        <a:bodyPr/>
        <a:lstStyle/>
        <a:p>
          <a:endParaRPr lang="ru-RU"/>
        </a:p>
      </dgm:t>
    </dgm:pt>
    <dgm:pt modelId="{6709BEBE-2C45-412F-9D20-A3681D403DED}">
      <dgm:prSet custT="1"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sz="2000" b="1" dirty="0">
              <a:solidFill>
                <a:srgbClr val="C00000"/>
              </a:solidFill>
            </a:rPr>
            <a:t>помогает учителю-логопеду решать разнообразные коррекционные задачи, </a:t>
          </a:r>
        </a:p>
        <a:p>
          <a:r>
            <a:rPr lang="ru-RU" sz="2000" b="1" dirty="0">
              <a:solidFill>
                <a:srgbClr val="C00000"/>
              </a:solidFill>
            </a:rPr>
            <a:t>дает возможность взаимодействовать с воспитателями, психологом, музыкальным руководителем, родителями с целью повышения эффективности работы с детьми, имеющими общее недоразвитие речи.</a:t>
          </a:r>
        </a:p>
      </dgm:t>
    </dgm:pt>
    <dgm:pt modelId="{91061D42-3DB5-4A0D-A9AF-D4CCA0BC6E0B}" type="parTrans" cxnId="{230E948D-1BAF-4ACD-A097-06538E82D0F9}">
      <dgm:prSet/>
      <dgm:spPr/>
      <dgm:t>
        <a:bodyPr/>
        <a:lstStyle/>
        <a:p>
          <a:endParaRPr lang="ru-RU"/>
        </a:p>
      </dgm:t>
    </dgm:pt>
    <dgm:pt modelId="{EEBAF5C1-C2C8-49B4-ACCF-C2ADC4DE8A5E}" type="sibTrans" cxnId="{230E948D-1BAF-4ACD-A097-06538E82D0F9}">
      <dgm:prSet/>
      <dgm:spPr/>
      <dgm:t>
        <a:bodyPr/>
        <a:lstStyle/>
        <a:p>
          <a:endParaRPr lang="ru-RU"/>
        </a:p>
      </dgm:t>
    </dgm:pt>
    <dgm:pt modelId="{A72D8963-B5FE-44BA-BEF6-294CA577581B}" type="pres">
      <dgm:prSet presAssocID="{7A47F236-2658-4EE2-98E3-87198262C0F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97A719F-F60F-46B4-AB6E-22BD6E47B3CD}" type="pres">
      <dgm:prSet presAssocID="{5F339F97-F384-47B5-B844-01398FB242C5}" presName="circle1" presStyleLbl="node1" presStyleIdx="0" presStyleCnt="2"/>
      <dgm:spPr>
        <a:solidFill>
          <a:srgbClr val="C00000"/>
        </a:solidFill>
        <a:ln w="28575">
          <a:solidFill>
            <a:srgbClr val="C00000"/>
          </a:solidFill>
        </a:ln>
      </dgm:spPr>
    </dgm:pt>
    <dgm:pt modelId="{75D6E442-40C7-4C75-92FB-7DBD2B9CF463}" type="pres">
      <dgm:prSet presAssocID="{5F339F97-F384-47B5-B844-01398FB242C5}" presName="space" presStyleCnt="0"/>
      <dgm:spPr/>
    </dgm:pt>
    <dgm:pt modelId="{2EA29D4E-9BB5-4226-9AE6-83C234A80F73}" type="pres">
      <dgm:prSet presAssocID="{5F339F97-F384-47B5-B844-01398FB242C5}" presName="rect1" presStyleLbl="alignAcc1" presStyleIdx="0" presStyleCnt="2"/>
      <dgm:spPr/>
    </dgm:pt>
    <dgm:pt modelId="{F8E49140-3276-45C3-AC32-53A405D98CEF}" type="pres">
      <dgm:prSet presAssocID="{6709BEBE-2C45-412F-9D20-A3681D403DED}" presName="vertSpace2" presStyleLbl="node1" presStyleIdx="0" presStyleCnt="2"/>
      <dgm:spPr/>
    </dgm:pt>
    <dgm:pt modelId="{55AFE11B-6D5C-4F23-B9A6-765854DCA01A}" type="pres">
      <dgm:prSet presAssocID="{6709BEBE-2C45-412F-9D20-A3681D403DED}" presName="circle2" presStyleLbl="node1" presStyleIdx="1" presStyleCnt="2"/>
      <dgm:spPr>
        <a:solidFill>
          <a:srgbClr val="FFFF99"/>
        </a:solidFill>
        <a:ln w="28575">
          <a:solidFill>
            <a:srgbClr val="C00000"/>
          </a:solidFill>
        </a:ln>
      </dgm:spPr>
    </dgm:pt>
    <dgm:pt modelId="{E8ABD374-4BE4-4794-B762-C837B1E94220}" type="pres">
      <dgm:prSet presAssocID="{6709BEBE-2C45-412F-9D20-A3681D403DED}" presName="rect2" presStyleLbl="alignAcc1" presStyleIdx="1" presStyleCnt="2"/>
      <dgm:spPr/>
    </dgm:pt>
    <dgm:pt modelId="{C228F3B5-42A6-4A85-B6CA-34446D682DE6}" type="pres">
      <dgm:prSet presAssocID="{5F339F97-F384-47B5-B844-01398FB242C5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C9C79095-C7BD-46A7-90A7-76145BCB24BA}" type="pres">
      <dgm:prSet presAssocID="{6709BEBE-2C45-412F-9D20-A3681D403DED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81262D0D-B7C2-4059-A026-5137F1133982}" type="presOf" srcId="{7A47F236-2658-4EE2-98E3-87198262C0F1}" destId="{A72D8963-B5FE-44BA-BEF6-294CA577581B}" srcOrd="0" destOrd="0" presId="urn:microsoft.com/office/officeart/2005/8/layout/target3"/>
    <dgm:cxn modelId="{C0B47E6A-FDD6-4CAA-9448-3D3570669D27}" type="presOf" srcId="{5F339F97-F384-47B5-B844-01398FB242C5}" destId="{2EA29D4E-9BB5-4226-9AE6-83C234A80F73}" srcOrd="0" destOrd="0" presId="urn:microsoft.com/office/officeart/2005/8/layout/target3"/>
    <dgm:cxn modelId="{3733C36D-27B1-4722-94AA-87064CB98EBE}" type="presOf" srcId="{5F339F97-F384-47B5-B844-01398FB242C5}" destId="{C228F3B5-42A6-4A85-B6CA-34446D682DE6}" srcOrd="1" destOrd="0" presId="urn:microsoft.com/office/officeart/2005/8/layout/target3"/>
    <dgm:cxn modelId="{230E948D-1BAF-4ACD-A097-06538E82D0F9}" srcId="{7A47F236-2658-4EE2-98E3-87198262C0F1}" destId="{6709BEBE-2C45-412F-9D20-A3681D403DED}" srcOrd="1" destOrd="0" parTransId="{91061D42-3DB5-4A0D-A9AF-D4CCA0BC6E0B}" sibTransId="{EEBAF5C1-C2C8-49B4-ACCF-C2ADC4DE8A5E}"/>
    <dgm:cxn modelId="{F9D743AF-6354-45FF-81E7-A5B124F2A7AC}" type="presOf" srcId="{6709BEBE-2C45-412F-9D20-A3681D403DED}" destId="{C9C79095-C7BD-46A7-90A7-76145BCB24BA}" srcOrd="1" destOrd="0" presId="urn:microsoft.com/office/officeart/2005/8/layout/target3"/>
    <dgm:cxn modelId="{FCE220BF-D93E-4FAA-9D18-A67CC6BDDCEF}" srcId="{7A47F236-2658-4EE2-98E3-87198262C0F1}" destId="{5F339F97-F384-47B5-B844-01398FB242C5}" srcOrd="0" destOrd="0" parTransId="{0570A856-A883-43EA-8C60-2DA7FCEAB991}" sibTransId="{AC49DDDA-7E94-4882-8C9C-AC847E83B585}"/>
    <dgm:cxn modelId="{7A5F9FE4-1CD4-4516-8F95-08D10BA4DB3D}" type="presOf" srcId="{6709BEBE-2C45-412F-9D20-A3681D403DED}" destId="{E8ABD374-4BE4-4794-B762-C837B1E94220}" srcOrd="0" destOrd="0" presId="urn:microsoft.com/office/officeart/2005/8/layout/target3"/>
    <dgm:cxn modelId="{C5BAA1B6-A10A-4DFA-BE3D-870A2C219588}" type="presParOf" srcId="{A72D8963-B5FE-44BA-BEF6-294CA577581B}" destId="{B97A719F-F60F-46B4-AB6E-22BD6E47B3CD}" srcOrd="0" destOrd="0" presId="urn:microsoft.com/office/officeart/2005/8/layout/target3"/>
    <dgm:cxn modelId="{ABA4A919-9C30-41A4-B8C9-151CE488F8EE}" type="presParOf" srcId="{A72D8963-B5FE-44BA-BEF6-294CA577581B}" destId="{75D6E442-40C7-4C75-92FB-7DBD2B9CF463}" srcOrd="1" destOrd="0" presId="urn:microsoft.com/office/officeart/2005/8/layout/target3"/>
    <dgm:cxn modelId="{C155D151-D08A-484B-9989-3366D3F7EF4A}" type="presParOf" srcId="{A72D8963-B5FE-44BA-BEF6-294CA577581B}" destId="{2EA29D4E-9BB5-4226-9AE6-83C234A80F73}" srcOrd="2" destOrd="0" presId="urn:microsoft.com/office/officeart/2005/8/layout/target3"/>
    <dgm:cxn modelId="{2DB15D81-DA20-4C94-AA1D-89D89512464E}" type="presParOf" srcId="{A72D8963-B5FE-44BA-BEF6-294CA577581B}" destId="{F8E49140-3276-45C3-AC32-53A405D98CEF}" srcOrd="3" destOrd="0" presId="urn:microsoft.com/office/officeart/2005/8/layout/target3"/>
    <dgm:cxn modelId="{19E885EC-2BB7-4C00-BEF0-AF63DC1956C7}" type="presParOf" srcId="{A72D8963-B5FE-44BA-BEF6-294CA577581B}" destId="{55AFE11B-6D5C-4F23-B9A6-765854DCA01A}" srcOrd="4" destOrd="0" presId="urn:microsoft.com/office/officeart/2005/8/layout/target3"/>
    <dgm:cxn modelId="{DEF6965E-A069-42BC-B339-B7DD9BDD206A}" type="presParOf" srcId="{A72D8963-B5FE-44BA-BEF6-294CA577581B}" destId="{E8ABD374-4BE4-4794-B762-C837B1E94220}" srcOrd="5" destOrd="0" presId="urn:microsoft.com/office/officeart/2005/8/layout/target3"/>
    <dgm:cxn modelId="{810BD8E4-12EC-4954-9200-A3040B076794}" type="presParOf" srcId="{A72D8963-B5FE-44BA-BEF6-294CA577581B}" destId="{C228F3B5-42A6-4A85-B6CA-34446D682DE6}" srcOrd="6" destOrd="0" presId="urn:microsoft.com/office/officeart/2005/8/layout/target3"/>
    <dgm:cxn modelId="{C214FC46-BE6E-4234-9096-C2851C8D8991}" type="presParOf" srcId="{A72D8963-B5FE-44BA-BEF6-294CA577581B}" destId="{C9C79095-C7BD-46A7-90A7-76145BCB24BA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 custT="1"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sz="4000" b="1" dirty="0">
              <a:solidFill>
                <a:srgbClr val="C00000"/>
              </a:solidFill>
            </a:rPr>
            <a:t>Сказки для самых маленьких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CA53F888-A2B7-48E3-A4BC-0AAF242457D4}" type="presOf" srcId="{C3E68ECF-B1FA-4F3F-B341-1753CAC19F3D}" destId="{F70C30BA-F25C-4784-B169-C583BD553563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85765EB9-248D-4833-8E61-C5769BC66AC9}" type="presOf" srcId="{AFBE90E0-1BBA-4C5F-AD49-6C10D37994BF}" destId="{FAA804C6-A992-4048-A485-3C0C4FF8510F}" srcOrd="0" destOrd="0" presId="urn:microsoft.com/office/officeart/2005/8/layout/chevron2"/>
    <dgm:cxn modelId="{03E1C4C8-6EDA-494A-BFDF-A61432CEA40C}" type="presOf" srcId="{F668B38D-2430-4528-81A7-7ACD9454BC0E}" destId="{474B426D-2C88-42BF-BF9A-F0B12C37C468}" srcOrd="0" destOrd="0" presId="urn:microsoft.com/office/officeart/2005/8/layout/chevron2"/>
    <dgm:cxn modelId="{79A8C91C-CF84-47D7-B927-DE974924D48A}" type="presParOf" srcId="{FAA804C6-A992-4048-A485-3C0C4FF8510F}" destId="{58A99098-4049-47AD-B066-7216F834A89E}" srcOrd="0" destOrd="0" presId="urn:microsoft.com/office/officeart/2005/8/layout/chevron2"/>
    <dgm:cxn modelId="{65986660-CA90-45BE-AD63-D397AF56E011}" type="presParOf" srcId="{58A99098-4049-47AD-B066-7216F834A89E}" destId="{474B426D-2C88-42BF-BF9A-F0B12C37C468}" srcOrd="0" destOrd="0" presId="urn:microsoft.com/office/officeart/2005/8/layout/chevron2"/>
    <dgm:cxn modelId="{107BE071-842E-4351-8CE8-00814F8156D5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 custT="1"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sz="2800" b="1" dirty="0">
              <a:solidFill>
                <a:srgbClr val="C00000"/>
              </a:solidFill>
            </a:rPr>
            <a:t>Сильные стороны </a:t>
          </a:r>
          <a:br>
            <a:rPr lang="ru-RU" sz="2800" b="1" dirty="0">
              <a:solidFill>
                <a:srgbClr val="C00000"/>
              </a:solidFill>
            </a:rPr>
          </a:br>
          <a:r>
            <a:rPr lang="ru-RU" sz="2800" b="1" dirty="0">
              <a:solidFill>
                <a:srgbClr val="C00000"/>
              </a:solidFill>
            </a:rPr>
            <a:t>использования произведений фольклора 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 custScaleY="207834">
        <dgm:presLayoutVars>
          <dgm:bulletEnabled val="1"/>
        </dgm:presLayoutVars>
      </dgm:prSet>
      <dgm:spPr/>
    </dgm:pt>
  </dgm:ptLst>
  <dgm:cxnLst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450AB881-15F5-4092-BBDB-569F9A59170D}" type="presOf" srcId="{F668B38D-2430-4528-81A7-7ACD9454BC0E}" destId="{474B426D-2C88-42BF-BF9A-F0B12C37C468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B919DFB1-E0CA-4533-A4DF-4CF6C98BDBEC}" type="presOf" srcId="{AFBE90E0-1BBA-4C5F-AD49-6C10D37994BF}" destId="{FAA804C6-A992-4048-A485-3C0C4FF8510F}" srcOrd="0" destOrd="0" presId="urn:microsoft.com/office/officeart/2005/8/layout/chevron2"/>
    <dgm:cxn modelId="{9B2ACBCE-F9E0-49AE-9AA9-7BDB7685A613}" type="presOf" srcId="{C3E68ECF-B1FA-4F3F-B341-1753CAC19F3D}" destId="{F70C30BA-F25C-4784-B169-C583BD553563}" srcOrd="0" destOrd="0" presId="urn:microsoft.com/office/officeart/2005/8/layout/chevron2"/>
    <dgm:cxn modelId="{84248B6E-954D-4768-9DB3-5F49E5398B30}" type="presParOf" srcId="{FAA804C6-A992-4048-A485-3C0C4FF8510F}" destId="{58A99098-4049-47AD-B066-7216F834A89E}" srcOrd="0" destOrd="0" presId="urn:microsoft.com/office/officeart/2005/8/layout/chevron2"/>
    <dgm:cxn modelId="{4535BF15-E7C6-4864-92DD-454BDB9ACEE4}" type="presParOf" srcId="{58A99098-4049-47AD-B066-7216F834A89E}" destId="{474B426D-2C88-42BF-BF9A-F0B12C37C468}" srcOrd="0" destOrd="0" presId="urn:microsoft.com/office/officeart/2005/8/layout/chevron2"/>
    <dgm:cxn modelId="{DA9B7197-C0C5-4CE9-BC90-A74F864022D5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just"/>
          <a:r>
            <a:rPr lang="ru-RU" b="1" dirty="0">
              <a:solidFill>
                <a:srgbClr val="C00000"/>
              </a:solidFill>
            </a:rPr>
            <a:t>Видеофрагменты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4E27E71F-B63D-46EA-A13C-FF28C763A50C}" type="presOf" srcId="{F668B38D-2430-4528-81A7-7ACD9454BC0E}" destId="{474B426D-2C88-42BF-BF9A-F0B12C37C468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D2317C4A-D419-4400-89A8-5828E3EBF122}" type="presOf" srcId="{C3E68ECF-B1FA-4F3F-B341-1753CAC19F3D}" destId="{F70C30BA-F25C-4784-B169-C583BD553563}" srcOrd="0" destOrd="0" presId="urn:microsoft.com/office/officeart/2005/8/layout/chevron2"/>
    <dgm:cxn modelId="{5D83BD53-0FCB-4363-BA6E-624C87B56152}" type="presOf" srcId="{AFBE90E0-1BBA-4C5F-AD49-6C10D37994BF}" destId="{FAA804C6-A992-4048-A485-3C0C4FF8510F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81C6D464-021C-4CA9-A2B6-1857C079A890}" type="presParOf" srcId="{FAA804C6-A992-4048-A485-3C0C4FF8510F}" destId="{58A99098-4049-47AD-B066-7216F834A89E}" srcOrd="0" destOrd="0" presId="urn:microsoft.com/office/officeart/2005/8/layout/chevron2"/>
    <dgm:cxn modelId="{4A905EFA-6DA3-41CB-AE7F-2C4501799C32}" type="presParOf" srcId="{58A99098-4049-47AD-B066-7216F834A89E}" destId="{474B426D-2C88-42BF-BF9A-F0B12C37C468}" srcOrd="0" destOrd="0" presId="urn:microsoft.com/office/officeart/2005/8/layout/chevron2"/>
    <dgm:cxn modelId="{3CBF489D-62EF-4DE4-B27D-F0419B7D798F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8E7EDE-0DBC-4A2D-A0BC-0CEBBE13E9E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EAAB48-0DD5-4E29-BBCB-8BD530C88CBD}">
      <dgm:prSet phldrT="[Текст]" custT="1"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sz="2800" b="1" dirty="0">
              <a:solidFill>
                <a:srgbClr val="C00000"/>
              </a:solidFill>
            </a:rPr>
            <a:t>Связная речь – сложная форма речевой деятельности       </a:t>
          </a:r>
        </a:p>
      </dgm:t>
    </dgm:pt>
    <dgm:pt modelId="{637DEFF7-F9C7-4C4D-A77D-759B224F2E4C}" type="parTrans" cxnId="{83DD10CA-70EC-475E-B73A-856EDBAB62BD}">
      <dgm:prSet/>
      <dgm:spPr/>
      <dgm:t>
        <a:bodyPr/>
        <a:lstStyle/>
        <a:p>
          <a:endParaRPr lang="ru-RU"/>
        </a:p>
      </dgm:t>
    </dgm:pt>
    <dgm:pt modelId="{FB1778DE-AE18-4A73-AFDE-38735F4C9995}" type="sibTrans" cxnId="{83DD10CA-70EC-475E-B73A-856EDBAB62BD}">
      <dgm:prSet/>
      <dgm:spPr/>
      <dgm:t>
        <a:bodyPr/>
        <a:lstStyle/>
        <a:p>
          <a:endParaRPr lang="ru-RU"/>
        </a:p>
      </dgm:t>
    </dgm:pt>
    <dgm:pt modelId="{308A0517-DDC5-4D9B-BFE8-D60B8F679ED4}">
      <dgm:prSet phldrT="[Текст]" custT="1"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sz="3200" b="1" dirty="0">
              <a:solidFill>
                <a:srgbClr val="C00000"/>
              </a:solidFill>
            </a:rPr>
            <a:t>Диалог </a:t>
          </a:r>
        </a:p>
      </dgm:t>
    </dgm:pt>
    <dgm:pt modelId="{6BC71369-C6D9-437A-AAB6-74FD41835CD4}" type="parTrans" cxnId="{EDCFEAA5-0A90-4A8B-852E-225FFA1FB3C2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33ECA2C-515D-434C-95DD-C48552E8134A}" type="sibTrans" cxnId="{EDCFEAA5-0A90-4A8B-852E-225FFA1FB3C2}">
      <dgm:prSet/>
      <dgm:spPr/>
      <dgm:t>
        <a:bodyPr/>
        <a:lstStyle/>
        <a:p>
          <a:endParaRPr lang="ru-RU"/>
        </a:p>
      </dgm:t>
    </dgm:pt>
    <dgm:pt modelId="{83946CA2-CE54-49D4-8904-D59309E128C4}">
      <dgm:prSet phldrT="[Текст]" custT="1"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sz="3200" b="1" dirty="0">
              <a:solidFill>
                <a:srgbClr val="C00000"/>
              </a:solidFill>
            </a:rPr>
            <a:t>Монолог</a:t>
          </a:r>
        </a:p>
      </dgm:t>
    </dgm:pt>
    <dgm:pt modelId="{8B269992-4750-4010-9EDC-3EF4327CD3E2}" type="parTrans" cxnId="{6B87EB77-9D88-4015-B094-F367BBA59176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>
            <a:ln>
              <a:solidFill>
                <a:srgbClr val="C00000"/>
              </a:solidFill>
            </a:ln>
          </a:endParaRPr>
        </a:p>
      </dgm:t>
    </dgm:pt>
    <dgm:pt modelId="{0A227DE0-3F54-47F6-A71B-97714EC2E363}" type="sibTrans" cxnId="{6B87EB77-9D88-4015-B094-F367BBA59176}">
      <dgm:prSet/>
      <dgm:spPr/>
      <dgm:t>
        <a:bodyPr/>
        <a:lstStyle/>
        <a:p>
          <a:endParaRPr lang="ru-RU"/>
        </a:p>
      </dgm:t>
    </dgm:pt>
    <dgm:pt modelId="{3EF687A0-5004-4BAC-A66B-117E0F4DE1E3}" type="pres">
      <dgm:prSet presAssocID="{088E7EDE-0DBC-4A2D-A0BC-0CEBBE13E9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F04351-8640-4E4D-BD3E-65C7AFD7D8EF}" type="pres">
      <dgm:prSet presAssocID="{51EAAB48-0DD5-4E29-BBCB-8BD530C88CBD}" presName="hierRoot1" presStyleCnt="0">
        <dgm:presLayoutVars>
          <dgm:hierBranch val="init"/>
        </dgm:presLayoutVars>
      </dgm:prSet>
      <dgm:spPr/>
    </dgm:pt>
    <dgm:pt modelId="{B7A07ED4-91CF-4701-B2B5-657A97A07409}" type="pres">
      <dgm:prSet presAssocID="{51EAAB48-0DD5-4E29-BBCB-8BD530C88CBD}" presName="rootComposite1" presStyleCnt="0"/>
      <dgm:spPr/>
    </dgm:pt>
    <dgm:pt modelId="{DA95BEF5-3ED9-4655-BEA5-9DC8FE38E567}" type="pres">
      <dgm:prSet presAssocID="{51EAAB48-0DD5-4E29-BBCB-8BD530C88CBD}" presName="rootText1" presStyleLbl="node0" presStyleIdx="0" presStyleCnt="1" custScaleX="166514" custScaleY="55938">
        <dgm:presLayoutVars>
          <dgm:chPref val="3"/>
        </dgm:presLayoutVars>
      </dgm:prSet>
      <dgm:spPr/>
    </dgm:pt>
    <dgm:pt modelId="{1206AB40-8D1C-4A58-8ED3-4D70D399D7AF}" type="pres">
      <dgm:prSet presAssocID="{51EAAB48-0DD5-4E29-BBCB-8BD530C88CBD}" presName="rootConnector1" presStyleLbl="node1" presStyleIdx="0" presStyleCnt="0"/>
      <dgm:spPr/>
    </dgm:pt>
    <dgm:pt modelId="{870FAAB7-A333-43B0-BCA6-A326915267A2}" type="pres">
      <dgm:prSet presAssocID="{51EAAB48-0DD5-4E29-BBCB-8BD530C88CBD}" presName="hierChild2" presStyleCnt="0"/>
      <dgm:spPr/>
    </dgm:pt>
    <dgm:pt modelId="{DD67EED3-A90B-4178-A870-4AB4F451EEAA}" type="pres">
      <dgm:prSet presAssocID="{6BC71369-C6D9-437A-AAB6-74FD41835CD4}" presName="Name37" presStyleLbl="parChTrans1D2" presStyleIdx="0" presStyleCnt="2"/>
      <dgm:spPr/>
    </dgm:pt>
    <dgm:pt modelId="{95950095-447C-4E81-8B53-3FED8216AB0F}" type="pres">
      <dgm:prSet presAssocID="{308A0517-DDC5-4D9B-BFE8-D60B8F679ED4}" presName="hierRoot2" presStyleCnt="0">
        <dgm:presLayoutVars>
          <dgm:hierBranch val="init"/>
        </dgm:presLayoutVars>
      </dgm:prSet>
      <dgm:spPr/>
    </dgm:pt>
    <dgm:pt modelId="{3C422DF9-0513-4850-9E90-349ADC9DD233}" type="pres">
      <dgm:prSet presAssocID="{308A0517-DDC5-4D9B-BFE8-D60B8F679ED4}" presName="rootComposite" presStyleCnt="0"/>
      <dgm:spPr/>
    </dgm:pt>
    <dgm:pt modelId="{32497EC0-8DB5-4ED6-841C-3DF3B419CC4A}" type="pres">
      <dgm:prSet presAssocID="{308A0517-DDC5-4D9B-BFE8-D60B8F679ED4}" presName="rootText" presStyleLbl="node2" presStyleIdx="0" presStyleCnt="2" custScaleY="47630">
        <dgm:presLayoutVars>
          <dgm:chPref val="3"/>
        </dgm:presLayoutVars>
      </dgm:prSet>
      <dgm:spPr/>
    </dgm:pt>
    <dgm:pt modelId="{3A294DE8-7D41-4442-994D-7CB65669E7CD}" type="pres">
      <dgm:prSet presAssocID="{308A0517-DDC5-4D9B-BFE8-D60B8F679ED4}" presName="rootConnector" presStyleLbl="node2" presStyleIdx="0" presStyleCnt="2"/>
      <dgm:spPr/>
    </dgm:pt>
    <dgm:pt modelId="{96F4F4CA-AEB9-4E59-9318-49DF1C15FFB0}" type="pres">
      <dgm:prSet presAssocID="{308A0517-DDC5-4D9B-BFE8-D60B8F679ED4}" presName="hierChild4" presStyleCnt="0"/>
      <dgm:spPr/>
    </dgm:pt>
    <dgm:pt modelId="{0770821E-EE39-401F-B60B-2B59CF68663A}" type="pres">
      <dgm:prSet presAssocID="{308A0517-DDC5-4D9B-BFE8-D60B8F679ED4}" presName="hierChild5" presStyleCnt="0"/>
      <dgm:spPr/>
    </dgm:pt>
    <dgm:pt modelId="{8F94E63F-472B-41E4-9659-2489EDBBAD0C}" type="pres">
      <dgm:prSet presAssocID="{8B269992-4750-4010-9EDC-3EF4327CD3E2}" presName="Name37" presStyleLbl="parChTrans1D2" presStyleIdx="1" presStyleCnt="2"/>
      <dgm:spPr/>
    </dgm:pt>
    <dgm:pt modelId="{F6C0EB5D-44FA-41C5-8D2E-3F5DCE69E698}" type="pres">
      <dgm:prSet presAssocID="{83946CA2-CE54-49D4-8904-D59309E128C4}" presName="hierRoot2" presStyleCnt="0">
        <dgm:presLayoutVars>
          <dgm:hierBranch val="init"/>
        </dgm:presLayoutVars>
      </dgm:prSet>
      <dgm:spPr/>
    </dgm:pt>
    <dgm:pt modelId="{96CCD657-6DA1-4542-B0A7-E4A57256CB26}" type="pres">
      <dgm:prSet presAssocID="{83946CA2-CE54-49D4-8904-D59309E128C4}" presName="rootComposite" presStyleCnt="0"/>
      <dgm:spPr/>
    </dgm:pt>
    <dgm:pt modelId="{2C8C08A9-672E-4C6A-B759-26E6FEAAF259}" type="pres">
      <dgm:prSet presAssocID="{83946CA2-CE54-49D4-8904-D59309E128C4}" presName="rootText" presStyleLbl="node2" presStyleIdx="1" presStyleCnt="2" custScaleY="47630">
        <dgm:presLayoutVars>
          <dgm:chPref val="3"/>
        </dgm:presLayoutVars>
      </dgm:prSet>
      <dgm:spPr/>
    </dgm:pt>
    <dgm:pt modelId="{6D6A7B12-F5CD-45B0-94F8-C7360B626733}" type="pres">
      <dgm:prSet presAssocID="{83946CA2-CE54-49D4-8904-D59309E128C4}" presName="rootConnector" presStyleLbl="node2" presStyleIdx="1" presStyleCnt="2"/>
      <dgm:spPr/>
    </dgm:pt>
    <dgm:pt modelId="{BFF9C287-976A-418F-96F7-76BB7F6CDBD6}" type="pres">
      <dgm:prSet presAssocID="{83946CA2-CE54-49D4-8904-D59309E128C4}" presName="hierChild4" presStyleCnt="0"/>
      <dgm:spPr/>
    </dgm:pt>
    <dgm:pt modelId="{72FA96B2-5191-4CBC-8BC7-7B131A8401FF}" type="pres">
      <dgm:prSet presAssocID="{83946CA2-CE54-49D4-8904-D59309E128C4}" presName="hierChild5" presStyleCnt="0"/>
      <dgm:spPr/>
    </dgm:pt>
    <dgm:pt modelId="{789C9EBB-9B78-4D83-95FB-B69C90281FE8}" type="pres">
      <dgm:prSet presAssocID="{51EAAB48-0DD5-4E29-BBCB-8BD530C88CBD}" presName="hierChild3" presStyleCnt="0"/>
      <dgm:spPr/>
    </dgm:pt>
  </dgm:ptLst>
  <dgm:cxnLst>
    <dgm:cxn modelId="{FCA9390F-9914-4E39-8C22-CA4213EC8539}" type="presOf" srcId="{83946CA2-CE54-49D4-8904-D59309E128C4}" destId="{6D6A7B12-F5CD-45B0-94F8-C7360B626733}" srcOrd="1" destOrd="0" presId="urn:microsoft.com/office/officeart/2005/8/layout/orgChart1"/>
    <dgm:cxn modelId="{A9748D18-FB7B-4297-9A70-40ACE1F07D99}" type="presOf" srcId="{8B269992-4750-4010-9EDC-3EF4327CD3E2}" destId="{8F94E63F-472B-41E4-9659-2489EDBBAD0C}" srcOrd="0" destOrd="0" presId="urn:microsoft.com/office/officeart/2005/8/layout/orgChart1"/>
    <dgm:cxn modelId="{6B87EB77-9D88-4015-B094-F367BBA59176}" srcId="{51EAAB48-0DD5-4E29-BBCB-8BD530C88CBD}" destId="{83946CA2-CE54-49D4-8904-D59309E128C4}" srcOrd="1" destOrd="0" parTransId="{8B269992-4750-4010-9EDC-3EF4327CD3E2}" sibTransId="{0A227DE0-3F54-47F6-A71B-97714EC2E363}"/>
    <dgm:cxn modelId="{38970F9A-6AA1-427F-B28A-DB6796C28046}" type="presOf" srcId="{308A0517-DDC5-4D9B-BFE8-D60B8F679ED4}" destId="{32497EC0-8DB5-4ED6-841C-3DF3B419CC4A}" srcOrd="0" destOrd="0" presId="urn:microsoft.com/office/officeart/2005/8/layout/orgChart1"/>
    <dgm:cxn modelId="{E5776A9B-A0C7-4874-A4DD-93AFA0C05D9B}" type="presOf" srcId="{83946CA2-CE54-49D4-8904-D59309E128C4}" destId="{2C8C08A9-672E-4C6A-B759-26E6FEAAF259}" srcOrd="0" destOrd="0" presId="urn:microsoft.com/office/officeart/2005/8/layout/orgChart1"/>
    <dgm:cxn modelId="{EDCFEAA5-0A90-4A8B-852E-225FFA1FB3C2}" srcId="{51EAAB48-0DD5-4E29-BBCB-8BD530C88CBD}" destId="{308A0517-DDC5-4D9B-BFE8-D60B8F679ED4}" srcOrd="0" destOrd="0" parTransId="{6BC71369-C6D9-437A-AAB6-74FD41835CD4}" sibTransId="{333ECA2C-515D-434C-95DD-C48552E8134A}"/>
    <dgm:cxn modelId="{DAFFADB3-9A35-4AA1-AB5D-E2EB44D4A564}" type="presOf" srcId="{088E7EDE-0DBC-4A2D-A0BC-0CEBBE13E9EA}" destId="{3EF687A0-5004-4BAC-A66B-117E0F4DE1E3}" srcOrd="0" destOrd="0" presId="urn:microsoft.com/office/officeart/2005/8/layout/orgChart1"/>
    <dgm:cxn modelId="{147C78C5-03B3-474F-A377-77F009A230B8}" type="presOf" srcId="{51EAAB48-0DD5-4E29-BBCB-8BD530C88CBD}" destId="{1206AB40-8D1C-4A58-8ED3-4D70D399D7AF}" srcOrd="1" destOrd="0" presId="urn:microsoft.com/office/officeart/2005/8/layout/orgChart1"/>
    <dgm:cxn modelId="{83DD10CA-70EC-475E-B73A-856EDBAB62BD}" srcId="{088E7EDE-0DBC-4A2D-A0BC-0CEBBE13E9EA}" destId="{51EAAB48-0DD5-4E29-BBCB-8BD530C88CBD}" srcOrd="0" destOrd="0" parTransId="{637DEFF7-F9C7-4C4D-A77D-759B224F2E4C}" sibTransId="{FB1778DE-AE18-4A73-AFDE-38735F4C9995}"/>
    <dgm:cxn modelId="{13B87ACA-F289-4848-A1C3-FCF3990803DC}" type="presOf" srcId="{6BC71369-C6D9-437A-AAB6-74FD41835CD4}" destId="{DD67EED3-A90B-4178-A870-4AB4F451EEAA}" srcOrd="0" destOrd="0" presId="urn:microsoft.com/office/officeart/2005/8/layout/orgChart1"/>
    <dgm:cxn modelId="{A4D8ABDB-7D61-48E2-8276-D03A071ED69F}" type="presOf" srcId="{51EAAB48-0DD5-4E29-BBCB-8BD530C88CBD}" destId="{DA95BEF5-3ED9-4655-BEA5-9DC8FE38E567}" srcOrd="0" destOrd="0" presId="urn:microsoft.com/office/officeart/2005/8/layout/orgChart1"/>
    <dgm:cxn modelId="{818B38E6-8CB9-4767-9A5E-D70CB59A5739}" type="presOf" srcId="{308A0517-DDC5-4D9B-BFE8-D60B8F679ED4}" destId="{3A294DE8-7D41-4442-994D-7CB65669E7CD}" srcOrd="1" destOrd="0" presId="urn:microsoft.com/office/officeart/2005/8/layout/orgChart1"/>
    <dgm:cxn modelId="{346BAF2F-4125-4DEB-AA62-068EFB0B50DD}" type="presParOf" srcId="{3EF687A0-5004-4BAC-A66B-117E0F4DE1E3}" destId="{53F04351-8640-4E4D-BD3E-65C7AFD7D8EF}" srcOrd="0" destOrd="0" presId="urn:microsoft.com/office/officeart/2005/8/layout/orgChart1"/>
    <dgm:cxn modelId="{3C131EE2-2B9C-4656-896A-BC35EA35B99B}" type="presParOf" srcId="{53F04351-8640-4E4D-BD3E-65C7AFD7D8EF}" destId="{B7A07ED4-91CF-4701-B2B5-657A97A07409}" srcOrd="0" destOrd="0" presId="urn:microsoft.com/office/officeart/2005/8/layout/orgChart1"/>
    <dgm:cxn modelId="{F0FCFC56-392F-4B71-9530-3630CB9B2474}" type="presParOf" srcId="{B7A07ED4-91CF-4701-B2B5-657A97A07409}" destId="{DA95BEF5-3ED9-4655-BEA5-9DC8FE38E567}" srcOrd="0" destOrd="0" presId="urn:microsoft.com/office/officeart/2005/8/layout/orgChart1"/>
    <dgm:cxn modelId="{F4E68EDB-3E7D-4AE6-8B45-FD0294C6472D}" type="presParOf" srcId="{B7A07ED4-91CF-4701-B2B5-657A97A07409}" destId="{1206AB40-8D1C-4A58-8ED3-4D70D399D7AF}" srcOrd="1" destOrd="0" presId="urn:microsoft.com/office/officeart/2005/8/layout/orgChart1"/>
    <dgm:cxn modelId="{980A3A2D-8C6D-4F76-9E61-CB0D61D5AEBA}" type="presParOf" srcId="{53F04351-8640-4E4D-BD3E-65C7AFD7D8EF}" destId="{870FAAB7-A333-43B0-BCA6-A326915267A2}" srcOrd="1" destOrd="0" presId="urn:microsoft.com/office/officeart/2005/8/layout/orgChart1"/>
    <dgm:cxn modelId="{79CFA176-E8DF-473A-8EF5-71BF69105DEC}" type="presParOf" srcId="{870FAAB7-A333-43B0-BCA6-A326915267A2}" destId="{DD67EED3-A90B-4178-A870-4AB4F451EEAA}" srcOrd="0" destOrd="0" presId="urn:microsoft.com/office/officeart/2005/8/layout/orgChart1"/>
    <dgm:cxn modelId="{0B808345-D212-4B99-9403-7F288C51E945}" type="presParOf" srcId="{870FAAB7-A333-43B0-BCA6-A326915267A2}" destId="{95950095-447C-4E81-8B53-3FED8216AB0F}" srcOrd="1" destOrd="0" presId="urn:microsoft.com/office/officeart/2005/8/layout/orgChart1"/>
    <dgm:cxn modelId="{1BD138BC-BEE1-4C63-8B26-859340E89A5D}" type="presParOf" srcId="{95950095-447C-4E81-8B53-3FED8216AB0F}" destId="{3C422DF9-0513-4850-9E90-349ADC9DD233}" srcOrd="0" destOrd="0" presId="urn:microsoft.com/office/officeart/2005/8/layout/orgChart1"/>
    <dgm:cxn modelId="{6052FCA8-56B4-4F2C-9CE3-BC37CA267B8C}" type="presParOf" srcId="{3C422DF9-0513-4850-9E90-349ADC9DD233}" destId="{32497EC0-8DB5-4ED6-841C-3DF3B419CC4A}" srcOrd="0" destOrd="0" presId="urn:microsoft.com/office/officeart/2005/8/layout/orgChart1"/>
    <dgm:cxn modelId="{4360D1BA-50B2-424C-8B17-540D513321F5}" type="presParOf" srcId="{3C422DF9-0513-4850-9E90-349ADC9DD233}" destId="{3A294DE8-7D41-4442-994D-7CB65669E7CD}" srcOrd="1" destOrd="0" presId="urn:microsoft.com/office/officeart/2005/8/layout/orgChart1"/>
    <dgm:cxn modelId="{5A74D1CD-A936-42A2-8679-1AECAF811680}" type="presParOf" srcId="{95950095-447C-4E81-8B53-3FED8216AB0F}" destId="{96F4F4CA-AEB9-4E59-9318-49DF1C15FFB0}" srcOrd="1" destOrd="0" presId="urn:microsoft.com/office/officeart/2005/8/layout/orgChart1"/>
    <dgm:cxn modelId="{76320B85-0636-45E2-A2B3-7400D9590CAB}" type="presParOf" srcId="{95950095-447C-4E81-8B53-3FED8216AB0F}" destId="{0770821E-EE39-401F-B60B-2B59CF68663A}" srcOrd="2" destOrd="0" presId="urn:microsoft.com/office/officeart/2005/8/layout/orgChart1"/>
    <dgm:cxn modelId="{D807304E-3F59-45B5-A1EF-632B75F9B220}" type="presParOf" srcId="{870FAAB7-A333-43B0-BCA6-A326915267A2}" destId="{8F94E63F-472B-41E4-9659-2489EDBBAD0C}" srcOrd="2" destOrd="0" presId="urn:microsoft.com/office/officeart/2005/8/layout/orgChart1"/>
    <dgm:cxn modelId="{3C9C4F5F-EA7A-47D3-85A1-93752927E792}" type="presParOf" srcId="{870FAAB7-A333-43B0-BCA6-A326915267A2}" destId="{F6C0EB5D-44FA-41C5-8D2E-3F5DCE69E698}" srcOrd="3" destOrd="0" presId="urn:microsoft.com/office/officeart/2005/8/layout/orgChart1"/>
    <dgm:cxn modelId="{98505786-E0A0-4462-8309-A020BC90436A}" type="presParOf" srcId="{F6C0EB5D-44FA-41C5-8D2E-3F5DCE69E698}" destId="{96CCD657-6DA1-4542-B0A7-E4A57256CB26}" srcOrd="0" destOrd="0" presId="urn:microsoft.com/office/officeart/2005/8/layout/orgChart1"/>
    <dgm:cxn modelId="{5760B5CE-B6A7-480E-A4CA-42723F3C68D5}" type="presParOf" srcId="{96CCD657-6DA1-4542-B0A7-E4A57256CB26}" destId="{2C8C08A9-672E-4C6A-B759-26E6FEAAF259}" srcOrd="0" destOrd="0" presId="urn:microsoft.com/office/officeart/2005/8/layout/orgChart1"/>
    <dgm:cxn modelId="{BF4D37EE-4BFE-46EF-B111-18108CD08402}" type="presParOf" srcId="{96CCD657-6DA1-4542-B0A7-E4A57256CB26}" destId="{6D6A7B12-F5CD-45B0-94F8-C7360B626733}" srcOrd="1" destOrd="0" presId="urn:microsoft.com/office/officeart/2005/8/layout/orgChart1"/>
    <dgm:cxn modelId="{9CC3DAD6-7B1F-49E3-9F25-27273CECA8DC}" type="presParOf" srcId="{F6C0EB5D-44FA-41C5-8D2E-3F5DCE69E698}" destId="{BFF9C287-976A-418F-96F7-76BB7F6CDBD6}" srcOrd="1" destOrd="0" presId="urn:microsoft.com/office/officeart/2005/8/layout/orgChart1"/>
    <dgm:cxn modelId="{CCFB7791-E810-4792-A655-9791BE5CF5D0}" type="presParOf" srcId="{F6C0EB5D-44FA-41C5-8D2E-3F5DCE69E698}" destId="{72FA96B2-5191-4CBC-8BC7-7B131A8401FF}" srcOrd="2" destOrd="0" presId="urn:microsoft.com/office/officeart/2005/8/layout/orgChart1"/>
    <dgm:cxn modelId="{AF24D4D9-33CA-45EA-971A-319B844E32F4}" type="presParOf" srcId="{53F04351-8640-4E4D-BD3E-65C7AFD7D8EF}" destId="{789C9EBB-9B78-4D83-95FB-B69C90281F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D9C2B9-D9AB-47E9-B7E5-3F63A67B7F9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06947-1548-4455-8A7E-8AA7E344EBCB}">
      <dgm:prSet phldrT="[Текст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>
              <a:solidFill>
                <a:srgbClr val="C00000"/>
              </a:solidFill>
            </a:rPr>
            <a:t>П.</a:t>
          </a:r>
        </a:p>
      </dgm:t>
    </dgm:pt>
    <dgm:pt modelId="{0EBA11EF-44E2-417B-A661-E11D2CC856B0}" type="parTrans" cxnId="{32E16C20-754B-40ED-A1CC-AE3372833651}">
      <dgm:prSet/>
      <dgm:spPr/>
      <dgm:t>
        <a:bodyPr/>
        <a:lstStyle/>
        <a:p>
          <a:endParaRPr lang="ru-RU"/>
        </a:p>
      </dgm:t>
    </dgm:pt>
    <dgm:pt modelId="{2F35090F-5356-438E-BA9D-D58CFDCF8E76}" type="sibTrans" cxnId="{32E16C20-754B-40ED-A1CC-AE3372833651}">
      <dgm:prSet/>
      <dgm:spPr/>
      <dgm:t>
        <a:bodyPr/>
        <a:lstStyle/>
        <a:p>
          <a:endParaRPr lang="ru-RU"/>
        </a:p>
      </dgm:t>
    </dgm:pt>
    <dgm:pt modelId="{17B02C3C-3CCC-45A0-9FB1-E7995FBA35D6}">
      <dgm:prSet phldrT="[Текст]"/>
      <dgm:spPr>
        <a:solidFill>
          <a:srgbClr val="FFFF99">
            <a:alpha val="90000"/>
          </a:srgbClr>
        </a:solidFill>
        <a:ln w="28575"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ru-RU" b="1" dirty="0">
              <a:solidFill>
                <a:srgbClr val="C00000"/>
              </a:solidFill>
            </a:rPr>
            <a:t>Связная речь  вбирает в себя все достижения ребенка в овладении родным языком, в освоении его звуковой стороны, словарного запаса  и грамматического строя.</a:t>
          </a:r>
          <a:endParaRPr lang="ru-RU" dirty="0"/>
        </a:p>
      </dgm:t>
    </dgm:pt>
    <dgm:pt modelId="{6118BF95-08F4-43DD-BF68-83C401D0FE4B}" type="parTrans" cxnId="{B1A88A6A-4DB5-499D-9A0F-9932EB4A9C52}">
      <dgm:prSet/>
      <dgm:spPr/>
      <dgm:t>
        <a:bodyPr/>
        <a:lstStyle/>
        <a:p>
          <a:endParaRPr lang="ru-RU"/>
        </a:p>
      </dgm:t>
    </dgm:pt>
    <dgm:pt modelId="{4187CEFB-8CBA-49E3-8F1D-D1601364C0ED}" type="sibTrans" cxnId="{B1A88A6A-4DB5-499D-9A0F-9932EB4A9C52}">
      <dgm:prSet/>
      <dgm:spPr/>
      <dgm:t>
        <a:bodyPr/>
        <a:lstStyle/>
        <a:p>
          <a:endParaRPr lang="ru-RU"/>
        </a:p>
      </dgm:t>
    </dgm:pt>
    <dgm:pt modelId="{A0ADBB78-4E18-4045-AD91-C07D88260AA8}" type="pres">
      <dgm:prSet presAssocID="{B7D9C2B9-D9AB-47E9-B7E5-3F63A67B7F94}" presName="Name0" presStyleCnt="0">
        <dgm:presLayoutVars>
          <dgm:dir/>
          <dgm:animLvl val="lvl"/>
          <dgm:resizeHandles/>
        </dgm:presLayoutVars>
      </dgm:prSet>
      <dgm:spPr/>
    </dgm:pt>
    <dgm:pt modelId="{C2E2626D-C378-4EE3-A806-153D232A75C5}" type="pres">
      <dgm:prSet presAssocID="{6CA06947-1548-4455-8A7E-8AA7E344EBCB}" presName="linNode" presStyleCnt="0"/>
      <dgm:spPr/>
    </dgm:pt>
    <dgm:pt modelId="{5F39111A-8194-4405-81EF-710250947D7F}" type="pres">
      <dgm:prSet presAssocID="{6CA06947-1548-4455-8A7E-8AA7E344EBCB}" presName="parentShp" presStyleLbl="node1" presStyleIdx="0" presStyleCnt="1" custFlipHor="1" custScaleX="33333" custScaleY="77885">
        <dgm:presLayoutVars>
          <dgm:bulletEnabled val="1"/>
        </dgm:presLayoutVars>
      </dgm:prSet>
      <dgm:spPr/>
    </dgm:pt>
    <dgm:pt modelId="{BE1D74BE-4295-4230-8E6D-852792D19B13}" type="pres">
      <dgm:prSet presAssocID="{6CA06947-1548-4455-8A7E-8AA7E344EBCB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32E16C20-754B-40ED-A1CC-AE3372833651}" srcId="{B7D9C2B9-D9AB-47E9-B7E5-3F63A67B7F94}" destId="{6CA06947-1548-4455-8A7E-8AA7E344EBCB}" srcOrd="0" destOrd="0" parTransId="{0EBA11EF-44E2-417B-A661-E11D2CC856B0}" sibTransId="{2F35090F-5356-438E-BA9D-D58CFDCF8E76}"/>
    <dgm:cxn modelId="{600C915D-E1CA-4D95-901D-97184A56AEE4}" type="presOf" srcId="{B7D9C2B9-D9AB-47E9-B7E5-3F63A67B7F94}" destId="{A0ADBB78-4E18-4045-AD91-C07D88260AA8}" srcOrd="0" destOrd="0" presId="urn:microsoft.com/office/officeart/2005/8/layout/vList6"/>
    <dgm:cxn modelId="{B1A88A6A-4DB5-499D-9A0F-9932EB4A9C52}" srcId="{6CA06947-1548-4455-8A7E-8AA7E344EBCB}" destId="{17B02C3C-3CCC-45A0-9FB1-E7995FBA35D6}" srcOrd="0" destOrd="0" parTransId="{6118BF95-08F4-43DD-BF68-83C401D0FE4B}" sibTransId="{4187CEFB-8CBA-49E3-8F1D-D1601364C0ED}"/>
    <dgm:cxn modelId="{629AABAE-FBF4-4714-94C4-58AA2B75DC45}" type="presOf" srcId="{17B02C3C-3CCC-45A0-9FB1-E7995FBA35D6}" destId="{BE1D74BE-4295-4230-8E6D-852792D19B13}" srcOrd="0" destOrd="0" presId="urn:microsoft.com/office/officeart/2005/8/layout/vList6"/>
    <dgm:cxn modelId="{C04894FC-F9F5-47CD-B421-3E179F6E1ED0}" type="presOf" srcId="{6CA06947-1548-4455-8A7E-8AA7E344EBCB}" destId="{5F39111A-8194-4405-81EF-710250947D7F}" srcOrd="0" destOrd="0" presId="urn:microsoft.com/office/officeart/2005/8/layout/vList6"/>
    <dgm:cxn modelId="{930FBD97-9B59-497F-91AA-56177F698BCC}" type="presParOf" srcId="{A0ADBB78-4E18-4045-AD91-C07D88260AA8}" destId="{C2E2626D-C378-4EE3-A806-153D232A75C5}" srcOrd="0" destOrd="0" presId="urn:microsoft.com/office/officeart/2005/8/layout/vList6"/>
    <dgm:cxn modelId="{8CA356CC-8398-4462-8803-BD152468149D}" type="presParOf" srcId="{C2E2626D-C378-4EE3-A806-153D232A75C5}" destId="{5F39111A-8194-4405-81EF-710250947D7F}" srcOrd="0" destOrd="0" presId="urn:microsoft.com/office/officeart/2005/8/layout/vList6"/>
    <dgm:cxn modelId="{01FEADFA-EB4C-4288-8F7A-532A6ADEBF42}" type="presParOf" srcId="{C2E2626D-C378-4EE3-A806-153D232A75C5}" destId="{BE1D74BE-4295-4230-8E6D-852792D19B1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EF4A4F-E694-43D9-8C9F-D9955566E9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E7B87-305D-4E00-8C9D-04BEE7ACFCCF}">
      <dgm:prSet phldrT="[Текст]" custT="1"/>
      <dgm:spPr>
        <a:solidFill>
          <a:srgbClr val="FFFF99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ru-RU" sz="3200" b="1" dirty="0">
              <a:solidFill>
                <a:srgbClr val="C00000"/>
              </a:solidFill>
            </a:rPr>
            <a:t>Загадка = логическая задача</a:t>
          </a:r>
        </a:p>
      </dgm:t>
    </dgm:pt>
    <dgm:pt modelId="{689C2477-01F0-444F-8034-38E9CABFE88D}" type="parTrans" cxnId="{D4C34274-B203-4BCD-BC74-DB7603043626}">
      <dgm:prSet/>
      <dgm:spPr/>
      <dgm:t>
        <a:bodyPr/>
        <a:lstStyle/>
        <a:p>
          <a:endParaRPr lang="ru-RU"/>
        </a:p>
      </dgm:t>
    </dgm:pt>
    <dgm:pt modelId="{D3E23F8F-532B-427F-A60B-39AE5F3E0653}" type="sibTrans" cxnId="{D4C34274-B203-4BCD-BC74-DB7603043626}">
      <dgm:prSet/>
      <dgm:spPr/>
      <dgm:t>
        <a:bodyPr/>
        <a:lstStyle/>
        <a:p>
          <a:endParaRPr lang="ru-RU"/>
        </a:p>
      </dgm:t>
    </dgm:pt>
    <dgm:pt modelId="{4142D68C-F48A-4189-B66F-E0795D9524F8}">
      <dgm:prSet phldrT="[Текст]" custT="1"/>
      <dgm:spPr>
        <a:solidFill>
          <a:srgbClr val="FFFF99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ru-RU" sz="3200" b="1" dirty="0">
              <a:solidFill>
                <a:srgbClr val="C00000"/>
              </a:solidFill>
            </a:rPr>
            <a:t>Загадка = развитие мышления</a:t>
          </a:r>
        </a:p>
      </dgm:t>
    </dgm:pt>
    <dgm:pt modelId="{AEF29DDF-17B7-49C8-868C-119AA22402E7}" type="parTrans" cxnId="{0DA5E831-4A3D-487D-9696-B650953F5CD2}">
      <dgm:prSet/>
      <dgm:spPr/>
      <dgm:t>
        <a:bodyPr/>
        <a:lstStyle/>
        <a:p>
          <a:endParaRPr lang="ru-RU"/>
        </a:p>
      </dgm:t>
    </dgm:pt>
    <dgm:pt modelId="{68CF42B6-5E6F-4D9E-A748-32B618A2006F}" type="sibTrans" cxnId="{0DA5E831-4A3D-487D-9696-B650953F5CD2}">
      <dgm:prSet/>
      <dgm:spPr/>
      <dgm:t>
        <a:bodyPr/>
        <a:lstStyle/>
        <a:p>
          <a:endParaRPr lang="ru-RU"/>
        </a:p>
      </dgm:t>
    </dgm:pt>
    <dgm:pt modelId="{5D7ECB08-ABE5-40F4-ADCC-8873FDC69DAB}">
      <dgm:prSet phldrT="[Текст]"/>
      <dgm:spPr>
        <a:solidFill>
          <a:srgbClr val="FFFF99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rgbClr val="C00000"/>
              </a:solidFill>
            </a:rPr>
            <a:t>Загадка = развитие речи</a:t>
          </a:r>
        </a:p>
      </dgm:t>
    </dgm:pt>
    <dgm:pt modelId="{1F639240-B4D6-44A8-BBBD-76CFCE4F91E3}" type="parTrans" cxnId="{7D3C864F-11B8-43B1-B366-6D7173B82BE0}">
      <dgm:prSet/>
      <dgm:spPr/>
      <dgm:t>
        <a:bodyPr/>
        <a:lstStyle/>
        <a:p>
          <a:endParaRPr lang="ru-RU"/>
        </a:p>
      </dgm:t>
    </dgm:pt>
    <dgm:pt modelId="{74D1699B-7798-4BB1-A5E4-1C011FF1ABA6}" type="sibTrans" cxnId="{7D3C864F-11B8-43B1-B366-6D7173B82BE0}">
      <dgm:prSet/>
      <dgm:spPr/>
      <dgm:t>
        <a:bodyPr/>
        <a:lstStyle/>
        <a:p>
          <a:endParaRPr lang="ru-RU"/>
        </a:p>
      </dgm:t>
    </dgm:pt>
    <dgm:pt modelId="{4116AD9C-14A9-4E49-B16A-7138B32C4A73}" type="pres">
      <dgm:prSet presAssocID="{4FEF4A4F-E694-43D9-8C9F-D9955566E99F}" presName="linear" presStyleCnt="0">
        <dgm:presLayoutVars>
          <dgm:dir/>
          <dgm:animLvl val="lvl"/>
          <dgm:resizeHandles val="exact"/>
        </dgm:presLayoutVars>
      </dgm:prSet>
      <dgm:spPr/>
    </dgm:pt>
    <dgm:pt modelId="{4832A9DF-6E45-4A26-8DD0-CF34C1287DFF}" type="pres">
      <dgm:prSet presAssocID="{84EE7B87-305D-4E00-8C9D-04BEE7ACFCCF}" presName="parentLin" presStyleCnt="0"/>
      <dgm:spPr/>
    </dgm:pt>
    <dgm:pt modelId="{46A1F059-5FE0-4BED-BB59-600978F58C95}" type="pres">
      <dgm:prSet presAssocID="{84EE7B87-305D-4E00-8C9D-04BEE7ACFCCF}" presName="parentLeftMargin" presStyleLbl="node1" presStyleIdx="0" presStyleCnt="3"/>
      <dgm:spPr/>
    </dgm:pt>
    <dgm:pt modelId="{DFA09E40-AD43-489D-B16C-1CC089CEBDA4}" type="pres">
      <dgm:prSet presAssocID="{84EE7B87-305D-4E00-8C9D-04BEE7ACFCCF}" presName="parentText" presStyleLbl="node1" presStyleIdx="0" presStyleCnt="3" custScaleX="119737">
        <dgm:presLayoutVars>
          <dgm:chMax val="0"/>
          <dgm:bulletEnabled val="1"/>
        </dgm:presLayoutVars>
      </dgm:prSet>
      <dgm:spPr/>
    </dgm:pt>
    <dgm:pt modelId="{7442C997-A61F-4FB4-845F-E48204B88EBE}" type="pres">
      <dgm:prSet presAssocID="{84EE7B87-305D-4E00-8C9D-04BEE7ACFCCF}" presName="negativeSpace" presStyleCnt="0"/>
      <dgm:spPr/>
    </dgm:pt>
    <dgm:pt modelId="{5BD40F97-FA44-4F42-B60C-78F7C79F13EF}" type="pres">
      <dgm:prSet presAssocID="{84EE7B87-305D-4E00-8C9D-04BEE7ACFCCF}" presName="childText" presStyleLbl="conFgAcc1" presStyleIdx="0" presStyleCnt="3">
        <dgm:presLayoutVars>
          <dgm:bulletEnabled val="1"/>
        </dgm:presLayoutVars>
      </dgm:prSet>
      <dgm:spPr>
        <a:ln w="28575">
          <a:solidFill>
            <a:srgbClr val="C00000"/>
          </a:solidFill>
        </a:ln>
      </dgm:spPr>
    </dgm:pt>
    <dgm:pt modelId="{98999F2D-187E-4B9B-BBE7-0F62C6BA57B6}" type="pres">
      <dgm:prSet presAssocID="{D3E23F8F-532B-427F-A60B-39AE5F3E0653}" presName="spaceBetweenRectangles" presStyleCnt="0"/>
      <dgm:spPr/>
    </dgm:pt>
    <dgm:pt modelId="{C001673E-E538-4850-AFE4-7A480EB1C0C7}" type="pres">
      <dgm:prSet presAssocID="{4142D68C-F48A-4189-B66F-E0795D9524F8}" presName="parentLin" presStyleCnt="0"/>
      <dgm:spPr/>
    </dgm:pt>
    <dgm:pt modelId="{E2678F17-1F67-4393-AB2D-03A7C36D3C2D}" type="pres">
      <dgm:prSet presAssocID="{4142D68C-F48A-4189-B66F-E0795D9524F8}" presName="parentLeftMargin" presStyleLbl="node1" presStyleIdx="0" presStyleCnt="3"/>
      <dgm:spPr/>
    </dgm:pt>
    <dgm:pt modelId="{7AA3118A-23B7-461D-9F41-2DC52625E5A6}" type="pres">
      <dgm:prSet presAssocID="{4142D68C-F48A-4189-B66F-E0795D9524F8}" presName="parentText" presStyleLbl="node1" presStyleIdx="1" presStyleCnt="3" custScaleX="119738">
        <dgm:presLayoutVars>
          <dgm:chMax val="0"/>
          <dgm:bulletEnabled val="1"/>
        </dgm:presLayoutVars>
      </dgm:prSet>
      <dgm:spPr/>
    </dgm:pt>
    <dgm:pt modelId="{65684EA4-4286-4E61-9480-CC3D5C47AB47}" type="pres">
      <dgm:prSet presAssocID="{4142D68C-F48A-4189-B66F-E0795D9524F8}" presName="negativeSpace" presStyleCnt="0"/>
      <dgm:spPr/>
    </dgm:pt>
    <dgm:pt modelId="{F0B75F7B-E564-4D73-8ECE-8EE82D75C6C9}" type="pres">
      <dgm:prSet presAssocID="{4142D68C-F48A-4189-B66F-E0795D9524F8}" presName="childText" presStyleLbl="conFgAcc1" presStyleIdx="1" presStyleCnt="3">
        <dgm:presLayoutVars>
          <dgm:bulletEnabled val="1"/>
        </dgm:presLayoutVars>
      </dgm:prSet>
      <dgm:spPr>
        <a:ln w="28575">
          <a:solidFill>
            <a:srgbClr val="C00000"/>
          </a:solidFill>
        </a:ln>
      </dgm:spPr>
    </dgm:pt>
    <dgm:pt modelId="{32253EAA-8C0A-4B2D-845C-AD91669DC770}" type="pres">
      <dgm:prSet presAssocID="{68CF42B6-5E6F-4D9E-A748-32B618A2006F}" presName="spaceBetweenRectangles" presStyleCnt="0"/>
      <dgm:spPr/>
    </dgm:pt>
    <dgm:pt modelId="{DD4C80FC-F89F-4AC4-9660-D8FF05CEFD9A}" type="pres">
      <dgm:prSet presAssocID="{5D7ECB08-ABE5-40F4-ADCC-8873FDC69DAB}" presName="parentLin" presStyleCnt="0"/>
      <dgm:spPr/>
    </dgm:pt>
    <dgm:pt modelId="{4573968F-CBCA-46EE-8B44-3501BCCF0E59}" type="pres">
      <dgm:prSet presAssocID="{5D7ECB08-ABE5-40F4-ADCC-8873FDC69DAB}" presName="parentLeftMargin" presStyleLbl="node1" presStyleIdx="1" presStyleCnt="3"/>
      <dgm:spPr/>
    </dgm:pt>
    <dgm:pt modelId="{D142921B-D5EC-4E05-B6C9-114EE0FDF952}" type="pres">
      <dgm:prSet presAssocID="{5D7ECB08-ABE5-40F4-ADCC-8873FDC69DAB}" presName="parentText" presStyleLbl="node1" presStyleIdx="2" presStyleCnt="3" custScaleX="119738">
        <dgm:presLayoutVars>
          <dgm:chMax val="0"/>
          <dgm:bulletEnabled val="1"/>
        </dgm:presLayoutVars>
      </dgm:prSet>
      <dgm:spPr/>
    </dgm:pt>
    <dgm:pt modelId="{AAA0A692-1849-418F-8917-C2C24E583951}" type="pres">
      <dgm:prSet presAssocID="{5D7ECB08-ABE5-40F4-ADCC-8873FDC69DAB}" presName="negativeSpace" presStyleCnt="0"/>
      <dgm:spPr/>
    </dgm:pt>
    <dgm:pt modelId="{01FEC7F4-BABB-4B76-BBE9-75FC953F36F0}" type="pres">
      <dgm:prSet presAssocID="{5D7ECB08-ABE5-40F4-ADCC-8873FDC69DAB}" presName="childText" presStyleLbl="conFgAcc1" presStyleIdx="2" presStyleCnt="3">
        <dgm:presLayoutVars>
          <dgm:bulletEnabled val="1"/>
        </dgm:presLayoutVars>
      </dgm:prSet>
      <dgm:spPr>
        <a:ln w="28575">
          <a:solidFill>
            <a:srgbClr val="C00000"/>
          </a:solidFill>
        </a:ln>
      </dgm:spPr>
    </dgm:pt>
  </dgm:ptLst>
  <dgm:cxnLst>
    <dgm:cxn modelId="{0DA5E831-4A3D-487D-9696-B650953F5CD2}" srcId="{4FEF4A4F-E694-43D9-8C9F-D9955566E99F}" destId="{4142D68C-F48A-4189-B66F-E0795D9524F8}" srcOrd="1" destOrd="0" parTransId="{AEF29DDF-17B7-49C8-868C-119AA22402E7}" sibTransId="{68CF42B6-5E6F-4D9E-A748-32B618A2006F}"/>
    <dgm:cxn modelId="{E63EBB61-929A-47A3-AEC4-13CA9ABAF3B2}" type="presOf" srcId="{4FEF4A4F-E694-43D9-8C9F-D9955566E99F}" destId="{4116AD9C-14A9-4E49-B16A-7138B32C4A73}" srcOrd="0" destOrd="0" presId="urn:microsoft.com/office/officeart/2005/8/layout/list1"/>
    <dgm:cxn modelId="{BFA1724F-6AB7-43CE-9241-ED3BE220C51D}" type="presOf" srcId="{4142D68C-F48A-4189-B66F-E0795D9524F8}" destId="{7AA3118A-23B7-461D-9F41-2DC52625E5A6}" srcOrd="1" destOrd="0" presId="urn:microsoft.com/office/officeart/2005/8/layout/list1"/>
    <dgm:cxn modelId="{7D3C864F-11B8-43B1-B366-6D7173B82BE0}" srcId="{4FEF4A4F-E694-43D9-8C9F-D9955566E99F}" destId="{5D7ECB08-ABE5-40F4-ADCC-8873FDC69DAB}" srcOrd="2" destOrd="0" parTransId="{1F639240-B4D6-44A8-BBBD-76CFCE4F91E3}" sibTransId="{74D1699B-7798-4BB1-A5E4-1C011FF1ABA6}"/>
    <dgm:cxn modelId="{22B8EC73-2E1F-4AA6-949C-4466F0CACB87}" type="presOf" srcId="{84EE7B87-305D-4E00-8C9D-04BEE7ACFCCF}" destId="{DFA09E40-AD43-489D-B16C-1CC089CEBDA4}" srcOrd="1" destOrd="0" presId="urn:microsoft.com/office/officeart/2005/8/layout/list1"/>
    <dgm:cxn modelId="{D4C34274-B203-4BCD-BC74-DB7603043626}" srcId="{4FEF4A4F-E694-43D9-8C9F-D9955566E99F}" destId="{84EE7B87-305D-4E00-8C9D-04BEE7ACFCCF}" srcOrd="0" destOrd="0" parTransId="{689C2477-01F0-444F-8034-38E9CABFE88D}" sibTransId="{D3E23F8F-532B-427F-A60B-39AE5F3E0653}"/>
    <dgm:cxn modelId="{D41F9457-B0EA-4472-AA22-EF438C11F0D4}" type="presOf" srcId="{5D7ECB08-ABE5-40F4-ADCC-8873FDC69DAB}" destId="{D142921B-D5EC-4E05-B6C9-114EE0FDF952}" srcOrd="1" destOrd="0" presId="urn:microsoft.com/office/officeart/2005/8/layout/list1"/>
    <dgm:cxn modelId="{AEA30C82-349A-41A1-AEF2-9286C5341A60}" type="presOf" srcId="{5D7ECB08-ABE5-40F4-ADCC-8873FDC69DAB}" destId="{4573968F-CBCA-46EE-8B44-3501BCCF0E59}" srcOrd="0" destOrd="0" presId="urn:microsoft.com/office/officeart/2005/8/layout/list1"/>
    <dgm:cxn modelId="{239CC2B6-6D9F-4454-BDD4-738750C186D0}" type="presOf" srcId="{4142D68C-F48A-4189-B66F-E0795D9524F8}" destId="{E2678F17-1F67-4393-AB2D-03A7C36D3C2D}" srcOrd="0" destOrd="0" presId="urn:microsoft.com/office/officeart/2005/8/layout/list1"/>
    <dgm:cxn modelId="{E79331F8-9A22-4DF9-9BC1-9CE2A0AC5903}" type="presOf" srcId="{84EE7B87-305D-4E00-8C9D-04BEE7ACFCCF}" destId="{46A1F059-5FE0-4BED-BB59-600978F58C95}" srcOrd="0" destOrd="0" presId="urn:microsoft.com/office/officeart/2005/8/layout/list1"/>
    <dgm:cxn modelId="{D200AEAD-235B-46B4-B937-A6FEBD1681D3}" type="presParOf" srcId="{4116AD9C-14A9-4E49-B16A-7138B32C4A73}" destId="{4832A9DF-6E45-4A26-8DD0-CF34C1287DFF}" srcOrd="0" destOrd="0" presId="urn:microsoft.com/office/officeart/2005/8/layout/list1"/>
    <dgm:cxn modelId="{4CC25692-6F2F-460A-92AE-C45D1F1967A2}" type="presParOf" srcId="{4832A9DF-6E45-4A26-8DD0-CF34C1287DFF}" destId="{46A1F059-5FE0-4BED-BB59-600978F58C95}" srcOrd="0" destOrd="0" presId="urn:microsoft.com/office/officeart/2005/8/layout/list1"/>
    <dgm:cxn modelId="{E4022D28-4BAA-4341-B8C0-053F9055F9CE}" type="presParOf" srcId="{4832A9DF-6E45-4A26-8DD0-CF34C1287DFF}" destId="{DFA09E40-AD43-489D-B16C-1CC089CEBDA4}" srcOrd="1" destOrd="0" presId="urn:microsoft.com/office/officeart/2005/8/layout/list1"/>
    <dgm:cxn modelId="{D0FDB4B0-4984-4640-B7E2-2BD808AE980B}" type="presParOf" srcId="{4116AD9C-14A9-4E49-B16A-7138B32C4A73}" destId="{7442C997-A61F-4FB4-845F-E48204B88EBE}" srcOrd="1" destOrd="0" presId="urn:microsoft.com/office/officeart/2005/8/layout/list1"/>
    <dgm:cxn modelId="{594E03C1-B8F6-467C-BF0E-E6856AD7C17B}" type="presParOf" srcId="{4116AD9C-14A9-4E49-B16A-7138B32C4A73}" destId="{5BD40F97-FA44-4F42-B60C-78F7C79F13EF}" srcOrd="2" destOrd="0" presId="urn:microsoft.com/office/officeart/2005/8/layout/list1"/>
    <dgm:cxn modelId="{1CEA4C43-820A-478B-8EB6-14F27CCB3A4A}" type="presParOf" srcId="{4116AD9C-14A9-4E49-B16A-7138B32C4A73}" destId="{98999F2D-187E-4B9B-BBE7-0F62C6BA57B6}" srcOrd="3" destOrd="0" presId="urn:microsoft.com/office/officeart/2005/8/layout/list1"/>
    <dgm:cxn modelId="{7F0F45AF-D1CD-4F99-AD40-A45A9485CDF1}" type="presParOf" srcId="{4116AD9C-14A9-4E49-B16A-7138B32C4A73}" destId="{C001673E-E538-4850-AFE4-7A480EB1C0C7}" srcOrd="4" destOrd="0" presId="urn:microsoft.com/office/officeart/2005/8/layout/list1"/>
    <dgm:cxn modelId="{4F977860-7113-46F6-983E-49D6701B35D4}" type="presParOf" srcId="{C001673E-E538-4850-AFE4-7A480EB1C0C7}" destId="{E2678F17-1F67-4393-AB2D-03A7C36D3C2D}" srcOrd="0" destOrd="0" presId="urn:microsoft.com/office/officeart/2005/8/layout/list1"/>
    <dgm:cxn modelId="{235BECDD-542F-4B8A-8FF2-4435D99C547E}" type="presParOf" srcId="{C001673E-E538-4850-AFE4-7A480EB1C0C7}" destId="{7AA3118A-23B7-461D-9F41-2DC52625E5A6}" srcOrd="1" destOrd="0" presId="urn:microsoft.com/office/officeart/2005/8/layout/list1"/>
    <dgm:cxn modelId="{5305294A-815F-497B-A5F2-B7A5C5A5DFA0}" type="presParOf" srcId="{4116AD9C-14A9-4E49-B16A-7138B32C4A73}" destId="{65684EA4-4286-4E61-9480-CC3D5C47AB47}" srcOrd="5" destOrd="0" presId="urn:microsoft.com/office/officeart/2005/8/layout/list1"/>
    <dgm:cxn modelId="{05E7EB3D-EC0F-4BDE-80C1-F0594255E18D}" type="presParOf" srcId="{4116AD9C-14A9-4E49-B16A-7138B32C4A73}" destId="{F0B75F7B-E564-4D73-8ECE-8EE82D75C6C9}" srcOrd="6" destOrd="0" presId="urn:microsoft.com/office/officeart/2005/8/layout/list1"/>
    <dgm:cxn modelId="{EBB6BAF1-3BB1-445A-92CC-FF21B2D2603E}" type="presParOf" srcId="{4116AD9C-14A9-4E49-B16A-7138B32C4A73}" destId="{32253EAA-8C0A-4B2D-845C-AD91669DC770}" srcOrd="7" destOrd="0" presId="urn:microsoft.com/office/officeart/2005/8/layout/list1"/>
    <dgm:cxn modelId="{D4CE9945-F092-4FEF-A90A-515EA21FACCB}" type="presParOf" srcId="{4116AD9C-14A9-4E49-B16A-7138B32C4A73}" destId="{DD4C80FC-F89F-4AC4-9660-D8FF05CEFD9A}" srcOrd="8" destOrd="0" presId="urn:microsoft.com/office/officeart/2005/8/layout/list1"/>
    <dgm:cxn modelId="{391B1A32-A592-43B8-A3E4-5B521F3CE5AC}" type="presParOf" srcId="{DD4C80FC-F89F-4AC4-9660-D8FF05CEFD9A}" destId="{4573968F-CBCA-46EE-8B44-3501BCCF0E59}" srcOrd="0" destOrd="0" presId="urn:microsoft.com/office/officeart/2005/8/layout/list1"/>
    <dgm:cxn modelId="{045BDB8B-389C-48ED-B76F-A5715EF07550}" type="presParOf" srcId="{DD4C80FC-F89F-4AC4-9660-D8FF05CEFD9A}" destId="{D142921B-D5EC-4E05-B6C9-114EE0FDF952}" srcOrd="1" destOrd="0" presId="urn:microsoft.com/office/officeart/2005/8/layout/list1"/>
    <dgm:cxn modelId="{AF220B34-131B-463A-A701-05905286F88A}" type="presParOf" srcId="{4116AD9C-14A9-4E49-B16A-7138B32C4A73}" destId="{AAA0A692-1849-418F-8917-C2C24E583951}" srcOrd="9" destOrd="0" presId="urn:microsoft.com/office/officeart/2005/8/layout/list1"/>
    <dgm:cxn modelId="{E2629EEC-2C88-4695-8781-0654A5823500}" type="presParOf" srcId="{4116AD9C-14A9-4E49-B16A-7138B32C4A73}" destId="{01FEC7F4-BABB-4B76-BBE9-75FC953F36F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D9D330-63A0-40A4-9AF6-8CBE96CE9698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B71A99-BAD4-4776-8CC9-4540B3DF3701}">
      <dgm:prSet phldrT="[Текст]" custT="1"/>
      <dgm:spPr>
        <a:solidFill>
          <a:srgbClr val="FFFF99"/>
        </a:solidFill>
        <a:ln w="28575">
          <a:solidFill>
            <a:srgbClr val="C00000"/>
          </a:solidFill>
        </a:ln>
      </dgm:spPr>
      <dgm:t>
        <a:bodyPr vert="vert270"/>
        <a:lstStyle/>
        <a:p>
          <a:r>
            <a:rPr lang="ru-RU" sz="2800" b="1" dirty="0">
              <a:solidFill>
                <a:srgbClr val="C00000"/>
              </a:solidFill>
            </a:rPr>
            <a:t>Структура мнемотехники</a:t>
          </a:r>
        </a:p>
      </dgm:t>
    </dgm:pt>
    <dgm:pt modelId="{E54DD6E3-E745-4657-85D8-56945ABAD974}" type="parTrans" cxnId="{ECA39CC7-440D-4EFB-A657-9B6A97107DB4}">
      <dgm:prSet/>
      <dgm:spPr/>
      <dgm:t>
        <a:bodyPr/>
        <a:lstStyle/>
        <a:p>
          <a:endParaRPr lang="ru-RU"/>
        </a:p>
      </dgm:t>
    </dgm:pt>
    <dgm:pt modelId="{144B28CD-860D-4925-ADE4-B5414D6AD3ED}" type="sibTrans" cxnId="{ECA39CC7-440D-4EFB-A657-9B6A97107DB4}">
      <dgm:prSet/>
      <dgm:spPr/>
      <dgm:t>
        <a:bodyPr/>
        <a:lstStyle/>
        <a:p>
          <a:endParaRPr lang="ru-RU"/>
        </a:p>
      </dgm:t>
    </dgm:pt>
    <dgm:pt modelId="{C3441193-5735-4E7F-B848-8C0825556632}">
      <dgm:prSet phldrT="[Текст]"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rgbClr val="C00000"/>
              </a:solidFill>
            </a:rPr>
            <a:t>Мнемоквадраты</a:t>
          </a:r>
        </a:p>
      </dgm:t>
    </dgm:pt>
    <dgm:pt modelId="{54F2ABD6-3A25-4F87-9DD2-6011CEBD5C6D}" type="parTrans" cxnId="{99E176C3-1BB6-48B4-B957-FB99C8476664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072C3F4-2C8F-42F7-9C24-10A5B34E9E83}" type="sibTrans" cxnId="{99E176C3-1BB6-48B4-B957-FB99C8476664}">
      <dgm:prSet/>
      <dgm:spPr/>
      <dgm:t>
        <a:bodyPr/>
        <a:lstStyle/>
        <a:p>
          <a:endParaRPr lang="ru-RU"/>
        </a:p>
      </dgm:t>
    </dgm:pt>
    <dgm:pt modelId="{DE25C6A0-24AF-49E8-9FFF-8943BE2A7F87}">
      <dgm:prSet phldrT="[Текст]"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rgbClr val="C00000"/>
              </a:solidFill>
            </a:rPr>
            <a:t>Мнемодорожки</a:t>
          </a:r>
        </a:p>
      </dgm:t>
    </dgm:pt>
    <dgm:pt modelId="{A5581681-4782-4C00-BFA4-CB19B39138EC}" type="parTrans" cxnId="{41519D7F-C646-4408-97B7-99FB996B6743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418C11A-8CFF-44E7-A47D-542CC3267DD5}" type="sibTrans" cxnId="{41519D7F-C646-4408-97B7-99FB996B6743}">
      <dgm:prSet/>
      <dgm:spPr/>
      <dgm:t>
        <a:bodyPr/>
        <a:lstStyle/>
        <a:p>
          <a:endParaRPr lang="ru-RU"/>
        </a:p>
      </dgm:t>
    </dgm:pt>
    <dgm:pt modelId="{12331574-728A-4162-BA83-61AA9EE64A3E}">
      <dgm:prSet phldrT="[Текст]" phldr="1"/>
      <dgm:spPr/>
      <dgm:t>
        <a:bodyPr/>
        <a:lstStyle/>
        <a:p>
          <a:endParaRPr lang="ru-RU" dirty="0"/>
        </a:p>
      </dgm:t>
    </dgm:pt>
    <dgm:pt modelId="{BD59782A-3E4D-40EE-BB13-62A5E1BA2D77}" type="parTrans" cxnId="{BA592245-4ECA-4A5B-AF25-B907B5E168E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0C218DF-B176-4C1D-8DB5-8379C4053D77}" type="sibTrans" cxnId="{BA592245-4ECA-4A5B-AF25-B907B5E168EB}">
      <dgm:prSet/>
      <dgm:spPr/>
      <dgm:t>
        <a:bodyPr/>
        <a:lstStyle/>
        <a:p>
          <a:endParaRPr lang="ru-RU"/>
        </a:p>
      </dgm:t>
    </dgm:pt>
    <dgm:pt modelId="{0BC178D9-7C9D-41FD-8557-EFDC43D374DD}">
      <dgm:prSet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rgbClr val="C00000"/>
              </a:solidFill>
            </a:rPr>
            <a:t>Мнемотаблицы</a:t>
          </a:r>
        </a:p>
      </dgm:t>
    </dgm:pt>
    <dgm:pt modelId="{2BB327F4-CE3F-4F11-9BE2-A0556E038030}" type="parTrans" cxnId="{BCBD8601-1D06-45F4-8E40-BA285C38C311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941CF3E-33EB-44A3-955E-FD6231CDDE0D}" type="sibTrans" cxnId="{BCBD8601-1D06-45F4-8E40-BA285C38C311}">
      <dgm:prSet/>
      <dgm:spPr/>
      <dgm:t>
        <a:bodyPr/>
        <a:lstStyle/>
        <a:p>
          <a:endParaRPr lang="ru-RU"/>
        </a:p>
      </dgm:t>
    </dgm:pt>
    <dgm:pt modelId="{B938CEA1-4251-4A8C-A446-2B60D89991F0}">
      <dgm:prSet/>
      <dgm:spPr/>
      <dgm:t>
        <a:bodyPr/>
        <a:lstStyle/>
        <a:p>
          <a:endParaRPr lang="ru-RU"/>
        </a:p>
      </dgm:t>
    </dgm:pt>
    <dgm:pt modelId="{0FBCE742-CEEC-46AE-9990-A29C119EB64A}" type="parTrans" cxnId="{C787553F-F53E-433E-A55F-9839FF895EB2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610A7DC-2989-4E2B-AB15-E39124C8A51F}" type="sibTrans" cxnId="{C787553F-F53E-433E-A55F-9839FF895EB2}">
      <dgm:prSet/>
      <dgm:spPr/>
      <dgm:t>
        <a:bodyPr/>
        <a:lstStyle/>
        <a:p>
          <a:endParaRPr lang="ru-RU"/>
        </a:p>
      </dgm:t>
    </dgm:pt>
    <dgm:pt modelId="{3EB57158-CA1F-4A33-AA19-1D07960A92DD}">
      <dgm:prSet phldrT="[Текст]" phldr="1"/>
      <dgm:spPr>
        <a:solidFill>
          <a:srgbClr val="FFFF99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A5E427E2-2830-43E5-88F3-307CCDEFC440}" type="sibTrans" cxnId="{332B42D3-47A4-47C7-B147-15CDF0A49FD4}">
      <dgm:prSet/>
      <dgm:spPr/>
      <dgm:t>
        <a:bodyPr/>
        <a:lstStyle/>
        <a:p>
          <a:endParaRPr lang="ru-RU"/>
        </a:p>
      </dgm:t>
    </dgm:pt>
    <dgm:pt modelId="{24E0BE3E-E165-4EB9-96D9-B05072AA1705}" type="parTrans" cxnId="{332B42D3-47A4-47C7-B147-15CDF0A49FD4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0CC15DE-47E9-4197-AEB0-2B203434709A}" type="pres">
      <dgm:prSet presAssocID="{0DD9D330-63A0-40A4-9AF6-8CBE96CE969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FF8F122-33C1-4458-A669-842D1F9A7611}" type="pres">
      <dgm:prSet presAssocID="{0DD9D330-63A0-40A4-9AF6-8CBE96CE9698}" presName="hierFlow" presStyleCnt="0"/>
      <dgm:spPr/>
    </dgm:pt>
    <dgm:pt modelId="{DF13500B-0096-4533-BAD7-F697C74FCDB7}" type="pres">
      <dgm:prSet presAssocID="{0DD9D330-63A0-40A4-9AF6-8CBE96CE969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3F9D61A-54AA-486D-A9D5-1257C25D8810}" type="pres">
      <dgm:prSet presAssocID="{10B71A99-BAD4-4776-8CC9-4540B3DF3701}" presName="Name17" presStyleCnt="0"/>
      <dgm:spPr/>
    </dgm:pt>
    <dgm:pt modelId="{1AAAB40B-9700-4083-B428-221D103EE904}" type="pres">
      <dgm:prSet presAssocID="{10B71A99-BAD4-4776-8CC9-4540B3DF3701}" presName="level1Shape" presStyleLbl="node0" presStyleIdx="0" presStyleCnt="1" custScaleX="28046" custScaleY="467067">
        <dgm:presLayoutVars>
          <dgm:chPref val="3"/>
        </dgm:presLayoutVars>
      </dgm:prSet>
      <dgm:spPr/>
    </dgm:pt>
    <dgm:pt modelId="{B3DA7601-C9D6-4389-BAE2-C48F0CCE648B}" type="pres">
      <dgm:prSet presAssocID="{10B71A99-BAD4-4776-8CC9-4540B3DF3701}" presName="hierChild2" presStyleCnt="0"/>
      <dgm:spPr/>
    </dgm:pt>
    <dgm:pt modelId="{FBE74197-9BE7-42EB-8A4E-98495097BFF6}" type="pres">
      <dgm:prSet presAssocID="{54F2ABD6-3A25-4F87-9DD2-6011CEBD5C6D}" presName="Name25" presStyleLbl="parChTrans1D2" presStyleIdx="0" presStyleCnt="3"/>
      <dgm:spPr/>
    </dgm:pt>
    <dgm:pt modelId="{1F16826F-6A83-4320-A71B-CFAC35A58851}" type="pres">
      <dgm:prSet presAssocID="{54F2ABD6-3A25-4F87-9DD2-6011CEBD5C6D}" presName="connTx" presStyleLbl="parChTrans1D2" presStyleIdx="0" presStyleCnt="3"/>
      <dgm:spPr/>
    </dgm:pt>
    <dgm:pt modelId="{98148099-1974-4837-A7EA-6D49C120287A}" type="pres">
      <dgm:prSet presAssocID="{C3441193-5735-4E7F-B848-8C0825556632}" presName="Name30" presStyleCnt="0"/>
      <dgm:spPr/>
    </dgm:pt>
    <dgm:pt modelId="{295A3B39-265B-4B78-A9BA-BDCA37600CB5}" type="pres">
      <dgm:prSet presAssocID="{C3441193-5735-4E7F-B848-8C0825556632}" presName="level2Shape" presStyleLbl="node2" presStyleIdx="0" presStyleCnt="3" custScaleY="48543" custLinFactNeighborX="-30911" custLinFactNeighborY="-94391"/>
      <dgm:spPr/>
    </dgm:pt>
    <dgm:pt modelId="{56F137C2-515F-47B3-B476-D6008875D16C}" type="pres">
      <dgm:prSet presAssocID="{C3441193-5735-4E7F-B848-8C0825556632}" presName="hierChild3" presStyleCnt="0"/>
      <dgm:spPr/>
    </dgm:pt>
    <dgm:pt modelId="{67D8926B-9B89-4F5C-A606-039733D07295}" type="pres">
      <dgm:prSet presAssocID="{24E0BE3E-E165-4EB9-96D9-B05072AA1705}" presName="Name25" presStyleLbl="parChTrans1D3" presStyleIdx="0" presStyleCnt="3"/>
      <dgm:spPr/>
    </dgm:pt>
    <dgm:pt modelId="{756BE438-7DB8-47DC-9B62-1658780EB0EC}" type="pres">
      <dgm:prSet presAssocID="{24E0BE3E-E165-4EB9-96D9-B05072AA1705}" presName="connTx" presStyleLbl="parChTrans1D3" presStyleIdx="0" presStyleCnt="3"/>
      <dgm:spPr/>
    </dgm:pt>
    <dgm:pt modelId="{465BBF8D-3E29-4B32-8EF6-0DC6F26CB2BF}" type="pres">
      <dgm:prSet presAssocID="{3EB57158-CA1F-4A33-AA19-1D07960A92DD}" presName="Name30" presStyleCnt="0"/>
      <dgm:spPr/>
    </dgm:pt>
    <dgm:pt modelId="{D30ADD9B-3634-4ED5-9E5B-0785744211B4}" type="pres">
      <dgm:prSet presAssocID="{3EB57158-CA1F-4A33-AA19-1D07960A92DD}" presName="level2Shape" presStyleLbl="node3" presStyleIdx="0" presStyleCnt="3" custScaleX="42173" custScaleY="44161" custLinFactNeighborX="-7103" custLinFactNeighborY="-94767"/>
      <dgm:spPr/>
    </dgm:pt>
    <dgm:pt modelId="{6E6BC9D7-7DC7-4B7C-B871-9B2D89806B0C}" type="pres">
      <dgm:prSet presAssocID="{3EB57158-CA1F-4A33-AA19-1D07960A92DD}" presName="hierChild3" presStyleCnt="0"/>
      <dgm:spPr/>
    </dgm:pt>
    <dgm:pt modelId="{32508961-A492-45ED-83D8-1A4BA9344836}" type="pres">
      <dgm:prSet presAssocID="{A5581681-4782-4C00-BFA4-CB19B39138EC}" presName="Name25" presStyleLbl="parChTrans1D2" presStyleIdx="1" presStyleCnt="3"/>
      <dgm:spPr/>
    </dgm:pt>
    <dgm:pt modelId="{642F5DA9-F3F7-4581-987A-112728C41D11}" type="pres">
      <dgm:prSet presAssocID="{A5581681-4782-4C00-BFA4-CB19B39138EC}" presName="connTx" presStyleLbl="parChTrans1D2" presStyleIdx="1" presStyleCnt="3"/>
      <dgm:spPr/>
    </dgm:pt>
    <dgm:pt modelId="{C8EFF659-F64F-4E5D-B55E-FB192BAEF37A}" type="pres">
      <dgm:prSet presAssocID="{DE25C6A0-24AF-49E8-9FFF-8943BE2A7F87}" presName="Name30" presStyleCnt="0"/>
      <dgm:spPr/>
    </dgm:pt>
    <dgm:pt modelId="{C84BDBC6-B508-4BCD-B4C7-AE77824ECDCC}" type="pres">
      <dgm:prSet presAssocID="{DE25C6A0-24AF-49E8-9FFF-8943BE2A7F87}" presName="level2Shape" presStyleLbl="node2" presStyleIdx="1" presStyleCnt="3" custScaleY="49671" custLinFactNeighborX="-27741" custLinFactNeighborY="-36883"/>
      <dgm:spPr/>
    </dgm:pt>
    <dgm:pt modelId="{D1703164-1886-45AB-95EA-46E9945D11EF}" type="pres">
      <dgm:prSet presAssocID="{DE25C6A0-24AF-49E8-9FFF-8943BE2A7F87}" presName="hierChild3" presStyleCnt="0"/>
      <dgm:spPr/>
    </dgm:pt>
    <dgm:pt modelId="{EDC15084-038D-4F91-97C5-9280C493D4FA}" type="pres">
      <dgm:prSet presAssocID="{BD59782A-3E4D-40EE-BB13-62A5E1BA2D77}" presName="Name25" presStyleLbl="parChTrans1D3" presStyleIdx="1" presStyleCnt="3"/>
      <dgm:spPr/>
    </dgm:pt>
    <dgm:pt modelId="{88EAAF35-2990-4053-9431-7DC3957F6835}" type="pres">
      <dgm:prSet presAssocID="{BD59782A-3E4D-40EE-BB13-62A5E1BA2D77}" presName="connTx" presStyleLbl="parChTrans1D3" presStyleIdx="1" presStyleCnt="3"/>
      <dgm:spPr/>
    </dgm:pt>
    <dgm:pt modelId="{AAB8AB6E-ADB9-43EA-B4F0-40EFA69DADD2}" type="pres">
      <dgm:prSet presAssocID="{12331574-728A-4162-BA83-61AA9EE64A3E}" presName="Name30" presStyleCnt="0"/>
      <dgm:spPr/>
    </dgm:pt>
    <dgm:pt modelId="{104585FC-64CB-463E-8F57-7A1939A16210}" type="pres">
      <dgm:prSet presAssocID="{12331574-728A-4162-BA83-61AA9EE64A3E}" presName="level2Shape" presStyleLbl="node3" presStyleIdx="1" presStyleCnt="3" custScaleY="69200" custLinFactNeighborX="-10010" custLinFactNeighborY="-39758"/>
      <dgm:spPr/>
    </dgm:pt>
    <dgm:pt modelId="{D5708B0E-0AA4-41A3-9636-9097564E3DF9}" type="pres">
      <dgm:prSet presAssocID="{12331574-728A-4162-BA83-61AA9EE64A3E}" presName="hierChild3" presStyleCnt="0"/>
      <dgm:spPr/>
    </dgm:pt>
    <dgm:pt modelId="{3D3B01D7-6DFD-45A2-8D5F-D6922E383D58}" type="pres">
      <dgm:prSet presAssocID="{2BB327F4-CE3F-4F11-9BE2-A0556E038030}" presName="Name25" presStyleLbl="parChTrans1D2" presStyleIdx="2" presStyleCnt="3"/>
      <dgm:spPr/>
    </dgm:pt>
    <dgm:pt modelId="{F4C65447-8F0E-46EA-87C0-9340EDE1011E}" type="pres">
      <dgm:prSet presAssocID="{2BB327F4-CE3F-4F11-9BE2-A0556E038030}" presName="connTx" presStyleLbl="parChTrans1D2" presStyleIdx="2" presStyleCnt="3"/>
      <dgm:spPr/>
    </dgm:pt>
    <dgm:pt modelId="{11AB75EB-71D4-4055-9636-D571F650F79B}" type="pres">
      <dgm:prSet presAssocID="{0BC178D9-7C9D-41FD-8557-EFDC43D374DD}" presName="Name30" presStyleCnt="0"/>
      <dgm:spPr/>
    </dgm:pt>
    <dgm:pt modelId="{F501936D-3C8E-4D13-940B-002F016D94B9}" type="pres">
      <dgm:prSet presAssocID="{0BC178D9-7C9D-41FD-8557-EFDC43D374DD}" presName="level2Shape" presStyleLbl="node2" presStyleIdx="2" presStyleCnt="3" custScaleY="52493" custLinFactNeighborX="-24312" custLinFactNeighborY="99325"/>
      <dgm:spPr/>
    </dgm:pt>
    <dgm:pt modelId="{9737241E-17B1-4C15-B63C-BB2F7F401FE9}" type="pres">
      <dgm:prSet presAssocID="{0BC178D9-7C9D-41FD-8557-EFDC43D374DD}" presName="hierChild3" presStyleCnt="0"/>
      <dgm:spPr/>
    </dgm:pt>
    <dgm:pt modelId="{D156AC2E-4A0D-452F-9977-10928A339ACE}" type="pres">
      <dgm:prSet presAssocID="{0FBCE742-CEEC-46AE-9990-A29C119EB64A}" presName="Name25" presStyleLbl="parChTrans1D3" presStyleIdx="2" presStyleCnt="3"/>
      <dgm:spPr/>
    </dgm:pt>
    <dgm:pt modelId="{46EFCFA3-0AFD-4C17-AAA2-CE0839DDB0B0}" type="pres">
      <dgm:prSet presAssocID="{0FBCE742-CEEC-46AE-9990-A29C119EB64A}" presName="connTx" presStyleLbl="parChTrans1D3" presStyleIdx="2" presStyleCnt="3"/>
      <dgm:spPr/>
    </dgm:pt>
    <dgm:pt modelId="{6B982D1C-2DA3-4A9A-B698-00461AB3AF12}" type="pres">
      <dgm:prSet presAssocID="{B938CEA1-4251-4A8C-A446-2B60D89991F0}" presName="Name30" presStyleCnt="0"/>
      <dgm:spPr/>
    </dgm:pt>
    <dgm:pt modelId="{A31287FF-1449-47E9-9BE5-29D442A2D173}" type="pres">
      <dgm:prSet presAssocID="{B938CEA1-4251-4A8C-A446-2B60D89991F0}" presName="level2Shape" presStyleLbl="node3" presStyleIdx="2" presStyleCnt="3" custScaleX="57731" custScaleY="37157" custLinFactNeighborX="-3152" custLinFactNeighborY="98668"/>
      <dgm:spPr/>
    </dgm:pt>
    <dgm:pt modelId="{0E68B49F-CF6D-474F-BDD0-064A73BEC636}" type="pres">
      <dgm:prSet presAssocID="{B938CEA1-4251-4A8C-A446-2B60D89991F0}" presName="hierChild3" presStyleCnt="0"/>
      <dgm:spPr/>
    </dgm:pt>
    <dgm:pt modelId="{0333F680-F238-4853-8250-1BC3BBA997A5}" type="pres">
      <dgm:prSet presAssocID="{0DD9D330-63A0-40A4-9AF6-8CBE96CE9698}" presName="bgShapesFlow" presStyleCnt="0"/>
      <dgm:spPr/>
    </dgm:pt>
  </dgm:ptLst>
  <dgm:cxnLst>
    <dgm:cxn modelId="{BCBD8601-1D06-45F4-8E40-BA285C38C311}" srcId="{10B71A99-BAD4-4776-8CC9-4540B3DF3701}" destId="{0BC178D9-7C9D-41FD-8557-EFDC43D374DD}" srcOrd="2" destOrd="0" parTransId="{2BB327F4-CE3F-4F11-9BE2-A0556E038030}" sibTransId="{9941CF3E-33EB-44A3-955E-FD6231CDDE0D}"/>
    <dgm:cxn modelId="{B8194E12-7FA4-43A1-B4AB-8DBA4E2923A0}" type="presOf" srcId="{2BB327F4-CE3F-4F11-9BE2-A0556E038030}" destId="{3D3B01D7-6DFD-45A2-8D5F-D6922E383D58}" srcOrd="0" destOrd="0" presId="urn:microsoft.com/office/officeart/2005/8/layout/hierarchy5"/>
    <dgm:cxn modelId="{76A4AF15-F071-4465-8488-A71E1E862E67}" type="presOf" srcId="{A5581681-4782-4C00-BFA4-CB19B39138EC}" destId="{642F5DA9-F3F7-4581-987A-112728C41D11}" srcOrd="1" destOrd="0" presId="urn:microsoft.com/office/officeart/2005/8/layout/hierarchy5"/>
    <dgm:cxn modelId="{45C4801A-37C0-4739-B78E-6F9E7ADF14EC}" type="presOf" srcId="{54F2ABD6-3A25-4F87-9DD2-6011CEBD5C6D}" destId="{FBE74197-9BE7-42EB-8A4E-98495097BFF6}" srcOrd="0" destOrd="0" presId="urn:microsoft.com/office/officeart/2005/8/layout/hierarchy5"/>
    <dgm:cxn modelId="{3CEA042D-89E1-427D-8B49-DB7C04D24948}" type="presOf" srcId="{B938CEA1-4251-4A8C-A446-2B60D89991F0}" destId="{A31287FF-1449-47E9-9BE5-29D442A2D173}" srcOrd="0" destOrd="0" presId="urn:microsoft.com/office/officeart/2005/8/layout/hierarchy5"/>
    <dgm:cxn modelId="{67B49B2F-46F7-4E2B-B6F5-465AE9E12FB3}" type="presOf" srcId="{A5581681-4782-4C00-BFA4-CB19B39138EC}" destId="{32508961-A492-45ED-83D8-1A4BA9344836}" srcOrd="0" destOrd="0" presId="urn:microsoft.com/office/officeart/2005/8/layout/hierarchy5"/>
    <dgm:cxn modelId="{C787553F-F53E-433E-A55F-9839FF895EB2}" srcId="{0BC178D9-7C9D-41FD-8557-EFDC43D374DD}" destId="{B938CEA1-4251-4A8C-A446-2B60D89991F0}" srcOrd="0" destOrd="0" parTransId="{0FBCE742-CEEC-46AE-9990-A29C119EB64A}" sibTransId="{7610A7DC-2989-4E2B-AB15-E39124C8A51F}"/>
    <dgm:cxn modelId="{317DBC3F-C8C3-4997-B831-879B260B0262}" type="presOf" srcId="{DE25C6A0-24AF-49E8-9FFF-8943BE2A7F87}" destId="{C84BDBC6-B508-4BCD-B4C7-AE77824ECDCC}" srcOrd="0" destOrd="0" presId="urn:microsoft.com/office/officeart/2005/8/layout/hierarchy5"/>
    <dgm:cxn modelId="{80DDC364-C34C-43B1-ACC9-625A793A3367}" type="presOf" srcId="{BD59782A-3E4D-40EE-BB13-62A5E1BA2D77}" destId="{88EAAF35-2990-4053-9431-7DC3957F6835}" srcOrd="1" destOrd="0" presId="urn:microsoft.com/office/officeart/2005/8/layout/hierarchy5"/>
    <dgm:cxn modelId="{BA592245-4ECA-4A5B-AF25-B907B5E168EB}" srcId="{DE25C6A0-24AF-49E8-9FFF-8943BE2A7F87}" destId="{12331574-728A-4162-BA83-61AA9EE64A3E}" srcOrd="0" destOrd="0" parTransId="{BD59782A-3E4D-40EE-BB13-62A5E1BA2D77}" sibTransId="{C0C218DF-B176-4C1D-8DB5-8379C4053D77}"/>
    <dgm:cxn modelId="{D589E467-9DD9-4D7F-B627-1CB39D575FE3}" type="presOf" srcId="{0FBCE742-CEEC-46AE-9990-A29C119EB64A}" destId="{46EFCFA3-0AFD-4C17-AAA2-CE0839DDB0B0}" srcOrd="1" destOrd="0" presId="urn:microsoft.com/office/officeart/2005/8/layout/hierarchy5"/>
    <dgm:cxn modelId="{3F3D1C51-61B0-4C4D-8286-DBBC5105B3D4}" type="presOf" srcId="{10B71A99-BAD4-4776-8CC9-4540B3DF3701}" destId="{1AAAB40B-9700-4083-B428-221D103EE904}" srcOrd="0" destOrd="0" presId="urn:microsoft.com/office/officeart/2005/8/layout/hierarchy5"/>
    <dgm:cxn modelId="{9B531652-4171-4042-8D52-6FB3B3A84282}" type="presOf" srcId="{3EB57158-CA1F-4A33-AA19-1D07960A92DD}" destId="{D30ADD9B-3634-4ED5-9E5B-0785744211B4}" srcOrd="0" destOrd="0" presId="urn:microsoft.com/office/officeart/2005/8/layout/hierarchy5"/>
    <dgm:cxn modelId="{D365887D-F8A8-4A7C-8E56-D7CEB20CD75A}" type="presOf" srcId="{24E0BE3E-E165-4EB9-96D9-B05072AA1705}" destId="{67D8926B-9B89-4F5C-A606-039733D07295}" srcOrd="0" destOrd="0" presId="urn:microsoft.com/office/officeart/2005/8/layout/hierarchy5"/>
    <dgm:cxn modelId="{41519D7F-C646-4408-97B7-99FB996B6743}" srcId="{10B71A99-BAD4-4776-8CC9-4540B3DF3701}" destId="{DE25C6A0-24AF-49E8-9FFF-8943BE2A7F87}" srcOrd="1" destOrd="0" parTransId="{A5581681-4782-4C00-BFA4-CB19B39138EC}" sibTransId="{8418C11A-8CFF-44E7-A47D-542CC3267DD5}"/>
    <dgm:cxn modelId="{E8EBF480-9DD8-4EB4-B351-9D3C66D5BE87}" type="presOf" srcId="{0DD9D330-63A0-40A4-9AF6-8CBE96CE9698}" destId="{D0CC15DE-47E9-4197-AEB0-2B203434709A}" srcOrd="0" destOrd="0" presId="urn:microsoft.com/office/officeart/2005/8/layout/hierarchy5"/>
    <dgm:cxn modelId="{10ACA58A-549D-4EBB-B40D-76D633D8CBB5}" type="presOf" srcId="{0FBCE742-CEEC-46AE-9990-A29C119EB64A}" destId="{D156AC2E-4A0D-452F-9977-10928A339ACE}" srcOrd="0" destOrd="0" presId="urn:microsoft.com/office/officeart/2005/8/layout/hierarchy5"/>
    <dgm:cxn modelId="{89E1FEAE-2361-4221-B636-EE60CE99316E}" type="presOf" srcId="{0BC178D9-7C9D-41FD-8557-EFDC43D374DD}" destId="{F501936D-3C8E-4D13-940B-002F016D94B9}" srcOrd="0" destOrd="0" presId="urn:microsoft.com/office/officeart/2005/8/layout/hierarchy5"/>
    <dgm:cxn modelId="{99E176C3-1BB6-48B4-B957-FB99C8476664}" srcId="{10B71A99-BAD4-4776-8CC9-4540B3DF3701}" destId="{C3441193-5735-4E7F-B848-8C0825556632}" srcOrd="0" destOrd="0" parTransId="{54F2ABD6-3A25-4F87-9DD2-6011CEBD5C6D}" sibTransId="{1072C3F4-2C8F-42F7-9C24-10A5B34E9E83}"/>
    <dgm:cxn modelId="{ECA39CC7-440D-4EFB-A657-9B6A97107DB4}" srcId="{0DD9D330-63A0-40A4-9AF6-8CBE96CE9698}" destId="{10B71A99-BAD4-4776-8CC9-4540B3DF3701}" srcOrd="0" destOrd="0" parTransId="{E54DD6E3-E745-4657-85D8-56945ABAD974}" sibTransId="{144B28CD-860D-4925-ADE4-B5414D6AD3ED}"/>
    <dgm:cxn modelId="{332B42D3-47A4-47C7-B147-15CDF0A49FD4}" srcId="{C3441193-5735-4E7F-B848-8C0825556632}" destId="{3EB57158-CA1F-4A33-AA19-1D07960A92DD}" srcOrd="0" destOrd="0" parTransId="{24E0BE3E-E165-4EB9-96D9-B05072AA1705}" sibTransId="{A5E427E2-2830-43E5-88F3-307CCDEFC440}"/>
    <dgm:cxn modelId="{FB2213D4-BA26-4D99-8870-C7E9D1D961AC}" type="presOf" srcId="{54F2ABD6-3A25-4F87-9DD2-6011CEBD5C6D}" destId="{1F16826F-6A83-4320-A71B-CFAC35A58851}" srcOrd="1" destOrd="0" presId="urn:microsoft.com/office/officeart/2005/8/layout/hierarchy5"/>
    <dgm:cxn modelId="{6C80F3D7-3116-4A0C-B512-D4C7B50D1480}" type="presOf" srcId="{C3441193-5735-4E7F-B848-8C0825556632}" destId="{295A3B39-265B-4B78-A9BA-BDCA37600CB5}" srcOrd="0" destOrd="0" presId="urn:microsoft.com/office/officeart/2005/8/layout/hierarchy5"/>
    <dgm:cxn modelId="{8E0611E0-F440-4EE5-8A7B-86A61677FE47}" type="presOf" srcId="{BD59782A-3E4D-40EE-BB13-62A5E1BA2D77}" destId="{EDC15084-038D-4F91-97C5-9280C493D4FA}" srcOrd="0" destOrd="0" presId="urn:microsoft.com/office/officeart/2005/8/layout/hierarchy5"/>
    <dgm:cxn modelId="{C4A2E5E1-9C26-4479-A5A9-AE03333FA3B7}" type="presOf" srcId="{24E0BE3E-E165-4EB9-96D9-B05072AA1705}" destId="{756BE438-7DB8-47DC-9B62-1658780EB0EC}" srcOrd="1" destOrd="0" presId="urn:microsoft.com/office/officeart/2005/8/layout/hierarchy5"/>
    <dgm:cxn modelId="{EC05F7EA-276F-416C-8E36-0B300362263A}" type="presOf" srcId="{12331574-728A-4162-BA83-61AA9EE64A3E}" destId="{104585FC-64CB-463E-8F57-7A1939A16210}" srcOrd="0" destOrd="0" presId="urn:microsoft.com/office/officeart/2005/8/layout/hierarchy5"/>
    <dgm:cxn modelId="{DCC88CF8-85E9-4F72-B41A-1BB46F474ACA}" type="presOf" srcId="{2BB327F4-CE3F-4F11-9BE2-A0556E038030}" destId="{F4C65447-8F0E-46EA-87C0-9340EDE1011E}" srcOrd="1" destOrd="0" presId="urn:microsoft.com/office/officeart/2005/8/layout/hierarchy5"/>
    <dgm:cxn modelId="{284298D6-CCFC-4B3D-977C-D0DF99906924}" type="presParOf" srcId="{D0CC15DE-47E9-4197-AEB0-2B203434709A}" destId="{EFF8F122-33C1-4458-A669-842D1F9A7611}" srcOrd="0" destOrd="0" presId="urn:microsoft.com/office/officeart/2005/8/layout/hierarchy5"/>
    <dgm:cxn modelId="{6DDF8D6F-6AD5-483C-B1AD-42378CF04B06}" type="presParOf" srcId="{EFF8F122-33C1-4458-A669-842D1F9A7611}" destId="{DF13500B-0096-4533-BAD7-F697C74FCDB7}" srcOrd="0" destOrd="0" presId="urn:microsoft.com/office/officeart/2005/8/layout/hierarchy5"/>
    <dgm:cxn modelId="{FE4DDEC7-DC94-4897-B95C-97218F6B314B}" type="presParOf" srcId="{DF13500B-0096-4533-BAD7-F697C74FCDB7}" destId="{C3F9D61A-54AA-486D-A9D5-1257C25D8810}" srcOrd="0" destOrd="0" presId="urn:microsoft.com/office/officeart/2005/8/layout/hierarchy5"/>
    <dgm:cxn modelId="{ABA047A6-7352-48D5-B96A-075D08ED958A}" type="presParOf" srcId="{C3F9D61A-54AA-486D-A9D5-1257C25D8810}" destId="{1AAAB40B-9700-4083-B428-221D103EE904}" srcOrd="0" destOrd="0" presId="urn:microsoft.com/office/officeart/2005/8/layout/hierarchy5"/>
    <dgm:cxn modelId="{8B49DE21-30C1-4B0E-AF04-2DA095B16803}" type="presParOf" srcId="{C3F9D61A-54AA-486D-A9D5-1257C25D8810}" destId="{B3DA7601-C9D6-4389-BAE2-C48F0CCE648B}" srcOrd="1" destOrd="0" presId="urn:microsoft.com/office/officeart/2005/8/layout/hierarchy5"/>
    <dgm:cxn modelId="{61BD264D-6EFF-4479-98D4-83C1DD1EAF83}" type="presParOf" srcId="{B3DA7601-C9D6-4389-BAE2-C48F0CCE648B}" destId="{FBE74197-9BE7-42EB-8A4E-98495097BFF6}" srcOrd="0" destOrd="0" presId="urn:microsoft.com/office/officeart/2005/8/layout/hierarchy5"/>
    <dgm:cxn modelId="{C8FABF2B-B199-4E9D-A07F-FB83813CBE70}" type="presParOf" srcId="{FBE74197-9BE7-42EB-8A4E-98495097BFF6}" destId="{1F16826F-6A83-4320-A71B-CFAC35A58851}" srcOrd="0" destOrd="0" presId="urn:microsoft.com/office/officeart/2005/8/layout/hierarchy5"/>
    <dgm:cxn modelId="{AB1F24D4-0C79-4090-9CFC-C48644A9EE7B}" type="presParOf" srcId="{B3DA7601-C9D6-4389-BAE2-C48F0CCE648B}" destId="{98148099-1974-4837-A7EA-6D49C120287A}" srcOrd="1" destOrd="0" presId="urn:microsoft.com/office/officeart/2005/8/layout/hierarchy5"/>
    <dgm:cxn modelId="{45B129A7-C6A6-4B9D-A8C9-691ED62446F9}" type="presParOf" srcId="{98148099-1974-4837-A7EA-6D49C120287A}" destId="{295A3B39-265B-4B78-A9BA-BDCA37600CB5}" srcOrd="0" destOrd="0" presId="urn:microsoft.com/office/officeart/2005/8/layout/hierarchy5"/>
    <dgm:cxn modelId="{861C7455-2EB3-4534-9FC1-1D82E14FF546}" type="presParOf" srcId="{98148099-1974-4837-A7EA-6D49C120287A}" destId="{56F137C2-515F-47B3-B476-D6008875D16C}" srcOrd="1" destOrd="0" presId="urn:microsoft.com/office/officeart/2005/8/layout/hierarchy5"/>
    <dgm:cxn modelId="{C73A3743-3F7B-48CB-A629-3EA2F2BA6C97}" type="presParOf" srcId="{56F137C2-515F-47B3-B476-D6008875D16C}" destId="{67D8926B-9B89-4F5C-A606-039733D07295}" srcOrd="0" destOrd="0" presId="urn:microsoft.com/office/officeart/2005/8/layout/hierarchy5"/>
    <dgm:cxn modelId="{BD92B162-91FE-453E-A3C4-4B97B8BDF07C}" type="presParOf" srcId="{67D8926B-9B89-4F5C-A606-039733D07295}" destId="{756BE438-7DB8-47DC-9B62-1658780EB0EC}" srcOrd="0" destOrd="0" presId="urn:microsoft.com/office/officeart/2005/8/layout/hierarchy5"/>
    <dgm:cxn modelId="{6ED7839E-AB60-4BD9-A176-8C98D46A661C}" type="presParOf" srcId="{56F137C2-515F-47B3-B476-D6008875D16C}" destId="{465BBF8D-3E29-4B32-8EF6-0DC6F26CB2BF}" srcOrd="1" destOrd="0" presId="urn:microsoft.com/office/officeart/2005/8/layout/hierarchy5"/>
    <dgm:cxn modelId="{CBF961B1-6810-4F7C-A5F1-BE2D6705E63C}" type="presParOf" srcId="{465BBF8D-3E29-4B32-8EF6-0DC6F26CB2BF}" destId="{D30ADD9B-3634-4ED5-9E5B-0785744211B4}" srcOrd="0" destOrd="0" presId="urn:microsoft.com/office/officeart/2005/8/layout/hierarchy5"/>
    <dgm:cxn modelId="{CC78DC45-2BC0-41FB-B63E-2D3D5BA39607}" type="presParOf" srcId="{465BBF8D-3E29-4B32-8EF6-0DC6F26CB2BF}" destId="{6E6BC9D7-7DC7-4B7C-B871-9B2D89806B0C}" srcOrd="1" destOrd="0" presId="urn:microsoft.com/office/officeart/2005/8/layout/hierarchy5"/>
    <dgm:cxn modelId="{74738084-285F-4927-8F3D-08295B5B5623}" type="presParOf" srcId="{B3DA7601-C9D6-4389-BAE2-C48F0CCE648B}" destId="{32508961-A492-45ED-83D8-1A4BA9344836}" srcOrd="2" destOrd="0" presId="urn:microsoft.com/office/officeart/2005/8/layout/hierarchy5"/>
    <dgm:cxn modelId="{4A9258E7-1A96-4B13-B470-FDADDB597262}" type="presParOf" srcId="{32508961-A492-45ED-83D8-1A4BA9344836}" destId="{642F5DA9-F3F7-4581-987A-112728C41D11}" srcOrd="0" destOrd="0" presId="urn:microsoft.com/office/officeart/2005/8/layout/hierarchy5"/>
    <dgm:cxn modelId="{1677D285-563B-4E8F-A934-565EB9BFF6C9}" type="presParOf" srcId="{B3DA7601-C9D6-4389-BAE2-C48F0CCE648B}" destId="{C8EFF659-F64F-4E5D-B55E-FB192BAEF37A}" srcOrd="3" destOrd="0" presId="urn:microsoft.com/office/officeart/2005/8/layout/hierarchy5"/>
    <dgm:cxn modelId="{087CEEBC-CCF7-430E-A2BE-2FB9ED8B4ED3}" type="presParOf" srcId="{C8EFF659-F64F-4E5D-B55E-FB192BAEF37A}" destId="{C84BDBC6-B508-4BCD-B4C7-AE77824ECDCC}" srcOrd="0" destOrd="0" presId="urn:microsoft.com/office/officeart/2005/8/layout/hierarchy5"/>
    <dgm:cxn modelId="{42736458-FB2E-41C7-A36D-497E7B28F4A0}" type="presParOf" srcId="{C8EFF659-F64F-4E5D-B55E-FB192BAEF37A}" destId="{D1703164-1886-45AB-95EA-46E9945D11EF}" srcOrd="1" destOrd="0" presId="urn:microsoft.com/office/officeart/2005/8/layout/hierarchy5"/>
    <dgm:cxn modelId="{AFA3AE87-8577-4024-80D1-8BF9E60E6F03}" type="presParOf" srcId="{D1703164-1886-45AB-95EA-46E9945D11EF}" destId="{EDC15084-038D-4F91-97C5-9280C493D4FA}" srcOrd="0" destOrd="0" presId="urn:microsoft.com/office/officeart/2005/8/layout/hierarchy5"/>
    <dgm:cxn modelId="{F2361DD3-E7D5-477B-BAB8-D238EB3D97B6}" type="presParOf" srcId="{EDC15084-038D-4F91-97C5-9280C493D4FA}" destId="{88EAAF35-2990-4053-9431-7DC3957F6835}" srcOrd="0" destOrd="0" presId="urn:microsoft.com/office/officeart/2005/8/layout/hierarchy5"/>
    <dgm:cxn modelId="{BF5477C8-C40F-4252-BC0A-00A9367BCA43}" type="presParOf" srcId="{D1703164-1886-45AB-95EA-46E9945D11EF}" destId="{AAB8AB6E-ADB9-43EA-B4F0-40EFA69DADD2}" srcOrd="1" destOrd="0" presId="urn:microsoft.com/office/officeart/2005/8/layout/hierarchy5"/>
    <dgm:cxn modelId="{27497524-E735-47F5-891A-F7500EB005CB}" type="presParOf" srcId="{AAB8AB6E-ADB9-43EA-B4F0-40EFA69DADD2}" destId="{104585FC-64CB-463E-8F57-7A1939A16210}" srcOrd="0" destOrd="0" presId="urn:microsoft.com/office/officeart/2005/8/layout/hierarchy5"/>
    <dgm:cxn modelId="{DD23B404-9C6E-4F7B-B13C-AE8C49A2A57D}" type="presParOf" srcId="{AAB8AB6E-ADB9-43EA-B4F0-40EFA69DADD2}" destId="{D5708B0E-0AA4-41A3-9636-9097564E3DF9}" srcOrd="1" destOrd="0" presId="urn:microsoft.com/office/officeart/2005/8/layout/hierarchy5"/>
    <dgm:cxn modelId="{A7213DD3-593D-4EB1-B71D-AC3673A813AD}" type="presParOf" srcId="{B3DA7601-C9D6-4389-BAE2-C48F0CCE648B}" destId="{3D3B01D7-6DFD-45A2-8D5F-D6922E383D58}" srcOrd="4" destOrd="0" presId="urn:microsoft.com/office/officeart/2005/8/layout/hierarchy5"/>
    <dgm:cxn modelId="{79D50004-8D5E-4097-895F-2EFF6846B7A3}" type="presParOf" srcId="{3D3B01D7-6DFD-45A2-8D5F-D6922E383D58}" destId="{F4C65447-8F0E-46EA-87C0-9340EDE1011E}" srcOrd="0" destOrd="0" presId="urn:microsoft.com/office/officeart/2005/8/layout/hierarchy5"/>
    <dgm:cxn modelId="{9E58B1EB-A157-4863-84D3-6607152E31C6}" type="presParOf" srcId="{B3DA7601-C9D6-4389-BAE2-C48F0CCE648B}" destId="{11AB75EB-71D4-4055-9636-D571F650F79B}" srcOrd="5" destOrd="0" presId="urn:microsoft.com/office/officeart/2005/8/layout/hierarchy5"/>
    <dgm:cxn modelId="{85C429EB-74F0-418D-8152-502E6EEFD591}" type="presParOf" srcId="{11AB75EB-71D4-4055-9636-D571F650F79B}" destId="{F501936D-3C8E-4D13-940B-002F016D94B9}" srcOrd="0" destOrd="0" presId="urn:microsoft.com/office/officeart/2005/8/layout/hierarchy5"/>
    <dgm:cxn modelId="{E5D976CC-1497-4D67-B1ED-3D464DB649A7}" type="presParOf" srcId="{11AB75EB-71D4-4055-9636-D571F650F79B}" destId="{9737241E-17B1-4C15-B63C-BB2F7F401FE9}" srcOrd="1" destOrd="0" presId="urn:microsoft.com/office/officeart/2005/8/layout/hierarchy5"/>
    <dgm:cxn modelId="{A8232378-BAFB-4DEB-8BFF-1A131634C6D6}" type="presParOf" srcId="{9737241E-17B1-4C15-B63C-BB2F7F401FE9}" destId="{D156AC2E-4A0D-452F-9977-10928A339ACE}" srcOrd="0" destOrd="0" presId="urn:microsoft.com/office/officeart/2005/8/layout/hierarchy5"/>
    <dgm:cxn modelId="{11497CC8-3905-45C1-AED4-C1BD9BD43C9E}" type="presParOf" srcId="{D156AC2E-4A0D-452F-9977-10928A339ACE}" destId="{46EFCFA3-0AFD-4C17-AAA2-CE0839DDB0B0}" srcOrd="0" destOrd="0" presId="urn:microsoft.com/office/officeart/2005/8/layout/hierarchy5"/>
    <dgm:cxn modelId="{832503D6-4F2D-4DC7-A822-14829574DA6A}" type="presParOf" srcId="{9737241E-17B1-4C15-B63C-BB2F7F401FE9}" destId="{6B982D1C-2DA3-4A9A-B698-00461AB3AF12}" srcOrd="1" destOrd="0" presId="urn:microsoft.com/office/officeart/2005/8/layout/hierarchy5"/>
    <dgm:cxn modelId="{AFC2501A-7C43-4BF6-A18B-CEC18D719EC4}" type="presParOf" srcId="{6B982D1C-2DA3-4A9A-B698-00461AB3AF12}" destId="{A31287FF-1449-47E9-9BE5-29D442A2D173}" srcOrd="0" destOrd="0" presId="urn:microsoft.com/office/officeart/2005/8/layout/hierarchy5"/>
    <dgm:cxn modelId="{3E560F5C-3778-42DB-9AE9-55122D552DD3}" type="presParOf" srcId="{6B982D1C-2DA3-4A9A-B698-00461AB3AF12}" destId="{0E68B49F-CF6D-474F-BDD0-064A73BEC636}" srcOrd="1" destOrd="0" presId="urn:microsoft.com/office/officeart/2005/8/layout/hierarchy5"/>
    <dgm:cxn modelId="{2FF1E6EC-A922-4EF0-83CD-3D718965B155}" type="presParOf" srcId="{D0CC15DE-47E9-4197-AEB0-2B203434709A}" destId="{0333F680-F238-4853-8250-1BC3BBA997A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>
              <a:solidFill>
                <a:srgbClr val="C00000"/>
              </a:solidFill>
            </a:rPr>
            <a:t>Летом за пахарем ходит, а под зиму с криком уходит. 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0067232-D203-46FB-BEE5-27C06E9F066D}" type="presOf" srcId="{AFBE90E0-1BBA-4C5F-AD49-6C10D37994BF}" destId="{FAA804C6-A992-4048-A485-3C0C4FF8510F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10104678-8DF6-4145-9739-E403089DE11B}" type="presOf" srcId="{C3E68ECF-B1FA-4F3F-B341-1753CAC19F3D}" destId="{F70C30BA-F25C-4784-B169-C583BD553563}" srcOrd="0" destOrd="0" presId="urn:microsoft.com/office/officeart/2005/8/layout/chevron2"/>
    <dgm:cxn modelId="{B7EA3EA7-B286-4AED-BCDD-32E5AD0BB007}" type="presOf" srcId="{F668B38D-2430-4528-81A7-7ACD9454BC0E}" destId="{474B426D-2C88-42BF-BF9A-F0B12C37C468}" srcOrd="0" destOrd="0" presId="urn:microsoft.com/office/officeart/2005/8/layout/chevron2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1AE9DD77-08B3-4B06-BFC8-C1F859782565}" type="presParOf" srcId="{FAA804C6-A992-4048-A485-3C0C4FF8510F}" destId="{58A99098-4049-47AD-B066-7216F834A89E}" srcOrd="0" destOrd="0" presId="urn:microsoft.com/office/officeart/2005/8/layout/chevron2"/>
    <dgm:cxn modelId="{9F0663CE-D238-479D-9151-B7FB8E003987}" type="presParOf" srcId="{58A99098-4049-47AD-B066-7216F834A89E}" destId="{474B426D-2C88-42BF-BF9A-F0B12C37C468}" srcOrd="0" destOrd="0" presId="urn:microsoft.com/office/officeart/2005/8/layout/chevron2"/>
    <dgm:cxn modelId="{07C5458F-3764-41C8-B8C0-98399CE74CD0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BE90E0-1BBA-4C5F-AD49-6C10D3799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B38D-2430-4528-81A7-7ACD9454BC0E}">
      <dgm:prSet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91EF74D-AF36-46B1-922A-4A209332D358}" type="parTrans" cxnId="{238480A8-E89F-493F-9A41-0DB740479FA9}">
      <dgm:prSet/>
      <dgm:spPr/>
      <dgm:t>
        <a:bodyPr/>
        <a:lstStyle/>
        <a:p>
          <a:endParaRPr lang="ru-RU"/>
        </a:p>
      </dgm:t>
    </dgm:pt>
    <dgm:pt modelId="{EF1A2959-D553-4238-ABDE-D92C3023CA25}" type="sibTrans" cxnId="{238480A8-E89F-493F-9A41-0DB740479FA9}">
      <dgm:prSet/>
      <dgm:spPr/>
      <dgm:t>
        <a:bodyPr/>
        <a:lstStyle/>
        <a:p>
          <a:endParaRPr lang="ru-RU"/>
        </a:p>
      </dgm:t>
    </dgm:pt>
    <dgm:pt modelId="{C3E68ECF-B1FA-4F3F-B341-1753CAC19F3D}">
      <dgm:prSet/>
      <dgm:spPr>
        <a:solidFill>
          <a:srgbClr val="FFFF99">
            <a:alpha val="90000"/>
          </a:srgb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>
              <a:solidFill>
                <a:srgbClr val="C00000"/>
              </a:solidFill>
            </a:rPr>
            <a:t>На шесте дворец, во дворце певец. </a:t>
          </a:r>
        </a:p>
      </dgm:t>
    </dgm:pt>
    <dgm:pt modelId="{F59F50D3-1B2B-44E9-B8DB-945FA0F0B627}" type="parTrans" cxnId="{81A58C64-E7D2-4035-9011-5024AB0CED2E}">
      <dgm:prSet/>
      <dgm:spPr/>
      <dgm:t>
        <a:bodyPr/>
        <a:lstStyle/>
        <a:p>
          <a:endParaRPr lang="ru-RU"/>
        </a:p>
      </dgm:t>
    </dgm:pt>
    <dgm:pt modelId="{35C62DED-B602-4F59-91C6-6BED5F4844F9}" type="sibTrans" cxnId="{81A58C64-E7D2-4035-9011-5024AB0CED2E}">
      <dgm:prSet/>
      <dgm:spPr/>
      <dgm:t>
        <a:bodyPr/>
        <a:lstStyle/>
        <a:p>
          <a:endParaRPr lang="ru-RU"/>
        </a:p>
      </dgm:t>
    </dgm:pt>
    <dgm:pt modelId="{FAA804C6-A992-4048-A485-3C0C4FF8510F}" type="pres">
      <dgm:prSet presAssocID="{AFBE90E0-1BBA-4C5F-AD49-6C10D37994BF}" presName="linearFlow" presStyleCnt="0">
        <dgm:presLayoutVars>
          <dgm:dir/>
          <dgm:animLvl val="lvl"/>
          <dgm:resizeHandles val="exact"/>
        </dgm:presLayoutVars>
      </dgm:prSet>
      <dgm:spPr/>
    </dgm:pt>
    <dgm:pt modelId="{58A99098-4049-47AD-B066-7216F834A89E}" type="pres">
      <dgm:prSet presAssocID="{F668B38D-2430-4528-81A7-7ACD9454BC0E}" presName="composite" presStyleCnt="0"/>
      <dgm:spPr/>
    </dgm:pt>
    <dgm:pt modelId="{474B426D-2C88-42BF-BF9A-F0B12C37C468}" type="pres">
      <dgm:prSet presAssocID="{F668B38D-2430-4528-81A7-7ACD9454BC0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70C30BA-F25C-4784-B169-C583BD553563}" type="pres">
      <dgm:prSet presAssocID="{F668B38D-2430-4528-81A7-7ACD9454BC0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AF3B0C01-D981-4258-BAA5-2B1CA69C52F2}" type="presOf" srcId="{AFBE90E0-1BBA-4C5F-AD49-6C10D37994BF}" destId="{FAA804C6-A992-4048-A485-3C0C4FF8510F}" srcOrd="0" destOrd="0" presId="urn:microsoft.com/office/officeart/2005/8/layout/chevron2"/>
    <dgm:cxn modelId="{81A58C64-E7D2-4035-9011-5024AB0CED2E}" srcId="{F668B38D-2430-4528-81A7-7ACD9454BC0E}" destId="{C3E68ECF-B1FA-4F3F-B341-1753CAC19F3D}" srcOrd="0" destOrd="0" parTransId="{F59F50D3-1B2B-44E9-B8DB-945FA0F0B627}" sibTransId="{35C62DED-B602-4F59-91C6-6BED5F4844F9}"/>
    <dgm:cxn modelId="{238480A8-E89F-493F-9A41-0DB740479FA9}" srcId="{AFBE90E0-1BBA-4C5F-AD49-6C10D37994BF}" destId="{F668B38D-2430-4528-81A7-7ACD9454BC0E}" srcOrd="0" destOrd="0" parTransId="{991EF74D-AF36-46B1-922A-4A209332D358}" sibTransId="{EF1A2959-D553-4238-ABDE-D92C3023CA25}"/>
    <dgm:cxn modelId="{8DDCEDD4-5F86-48A8-A9A9-D94952C77634}" type="presOf" srcId="{C3E68ECF-B1FA-4F3F-B341-1753CAC19F3D}" destId="{F70C30BA-F25C-4784-B169-C583BD553563}" srcOrd="0" destOrd="0" presId="urn:microsoft.com/office/officeart/2005/8/layout/chevron2"/>
    <dgm:cxn modelId="{A3F487DE-299B-4786-8BC9-10D2E9D01FD7}" type="presOf" srcId="{F668B38D-2430-4528-81A7-7ACD9454BC0E}" destId="{474B426D-2C88-42BF-BF9A-F0B12C37C468}" srcOrd="0" destOrd="0" presId="urn:microsoft.com/office/officeart/2005/8/layout/chevron2"/>
    <dgm:cxn modelId="{7BD5C575-9AFD-464B-9750-F1477C0856BE}" type="presParOf" srcId="{FAA804C6-A992-4048-A485-3C0C4FF8510F}" destId="{58A99098-4049-47AD-B066-7216F834A89E}" srcOrd="0" destOrd="0" presId="urn:microsoft.com/office/officeart/2005/8/layout/chevron2"/>
    <dgm:cxn modelId="{06BBE158-D1E8-4BC6-901C-DAEB03608BAC}" type="presParOf" srcId="{58A99098-4049-47AD-B066-7216F834A89E}" destId="{474B426D-2C88-42BF-BF9A-F0B12C37C468}" srcOrd="0" destOrd="0" presId="urn:microsoft.com/office/officeart/2005/8/layout/chevron2"/>
    <dgm:cxn modelId="{DAC00188-0427-4780-8305-E276023F1CCF}" type="presParOf" srcId="{58A99098-4049-47AD-B066-7216F834A89E}" destId="{F70C30BA-F25C-4784-B169-C583BD553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D5E89-BE98-4458-AAA5-09768761DEF1}">
      <dsp:nvSpPr>
        <dsp:cNvPr id="0" name=""/>
        <dsp:cNvSpPr/>
      </dsp:nvSpPr>
      <dsp:spPr>
        <a:xfrm>
          <a:off x="0" y="4328091"/>
          <a:ext cx="7632848" cy="710059"/>
        </a:xfrm>
        <a:prstGeom prst="rect">
          <a:avLst/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C00000"/>
              </a:solidFill>
            </a:rPr>
            <a:t>сопровождать пальчиковую гимнастику;</a:t>
          </a:r>
          <a:endParaRPr lang="ru-RU" sz="2500" kern="1200" dirty="0"/>
        </a:p>
      </dsp:txBody>
      <dsp:txXfrm>
        <a:off x="0" y="4328091"/>
        <a:ext cx="7632848" cy="710059"/>
      </dsp:txXfrm>
    </dsp:sp>
    <dsp:sp modelId="{D013370D-354E-48D2-8265-DEB7E32B2DBE}">
      <dsp:nvSpPr>
        <dsp:cNvPr id="0" name=""/>
        <dsp:cNvSpPr/>
      </dsp:nvSpPr>
      <dsp:spPr>
        <a:xfrm rot="10800000">
          <a:off x="0" y="3246670"/>
          <a:ext cx="7632848" cy="1092071"/>
        </a:xfrm>
        <a:prstGeom prst="upArrowCallout">
          <a:avLst/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C00000"/>
              </a:solidFill>
            </a:rPr>
            <a:t>создавать положительный эмоциональный фон</a:t>
          </a:r>
          <a:r>
            <a:rPr lang="ru-RU" sz="2500" b="1" kern="1200" dirty="0">
              <a:solidFill>
                <a:srgbClr val="FF0000"/>
              </a:solidFill>
            </a:rPr>
            <a:t>;</a:t>
          </a:r>
          <a:endParaRPr lang="ru-RU" sz="2500" kern="1200" dirty="0"/>
        </a:p>
      </dsp:txBody>
      <dsp:txXfrm rot="10800000">
        <a:off x="0" y="3246670"/>
        <a:ext cx="7632848" cy="709595"/>
      </dsp:txXfrm>
    </dsp:sp>
    <dsp:sp modelId="{067E6071-AF27-4E72-9E29-F07F97F0D453}">
      <dsp:nvSpPr>
        <dsp:cNvPr id="0" name=""/>
        <dsp:cNvSpPr/>
      </dsp:nvSpPr>
      <dsp:spPr>
        <a:xfrm rot="10800000">
          <a:off x="0" y="2160237"/>
          <a:ext cx="7632848" cy="1092071"/>
        </a:xfrm>
        <a:prstGeom prst="upArrowCallout">
          <a:avLst/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C00000"/>
              </a:solidFill>
            </a:rPr>
            <a:t>активизировать мыслительные процессы; </a:t>
          </a:r>
          <a:endParaRPr lang="ru-RU" sz="2500" kern="1200" dirty="0">
            <a:solidFill>
              <a:srgbClr val="C00000"/>
            </a:solidFill>
          </a:endParaRPr>
        </a:p>
      </dsp:txBody>
      <dsp:txXfrm rot="10800000">
        <a:off x="0" y="2160237"/>
        <a:ext cx="7632848" cy="709595"/>
      </dsp:txXfrm>
    </dsp:sp>
    <dsp:sp modelId="{C337AC2C-BC20-4F45-A9AB-A4174F460D0E}">
      <dsp:nvSpPr>
        <dsp:cNvPr id="0" name=""/>
        <dsp:cNvSpPr/>
      </dsp:nvSpPr>
      <dsp:spPr>
        <a:xfrm rot="10800000">
          <a:off x="0" y="1083829"/>
          <a:ext cx="7632848" cy="1092071"/>
        </a:xfrm>
        <a:prstGeom prst="upArrowCallout">
          <a:avLst/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C00000"/>
              </a:solidFill>
            </a:rPr>
            <a:t>формировать  знания о национальной культуре;</a:t>
          </a:r>
        </a:p>
      </dsp:txBody>
      <dsp:txXfrm rot="10800000">
        <a:off x="0" y="1083829"/>
        <a:ext cx="7632848" cy="709595"/>
      </dsp:txXfrm>
    </dsp:sp>
    <dsp:sp modelId="{D4D67743-A88D-4718-9E9C-65C14C16E86F}">
      <dsp:nvSpPr>
        <dsp:cNvPr id="0" name=""/>
        <dsp:cNvSpPr/>
      </dsp:nvSpPr>
      <dsp:spPr>
        <a:xfrm rot="10800000">
          <a:off x="0" y="2409"/>
          <a:ext cx="7632848" cy="1092071"/>
        </a:xfrm>
        <a:prstGeom prst="upArrowCallout">
          <a:avLst/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C00000"/>
              </a:solidFill>
            </a:rPr>
            <a:t>расширять представления об окружающем мире;</a:t>
          </a:r>
          <a:endParaRPr lang="ru-RU" sz="2500" kern="1200" dirty="0"/>
        </a:p>
      </dsp:txBody>
      <dsp:txXfrm rot="10800000">
        <a:off x="0" y="2409"/>
        <a:ext cx="7632848" cy="7095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b="1" kern="1200" dirty="0">
              <a:solidFill>
                <a:srgbClr val="C00000"/>
              </a:solidFill>
            </a:rPr>
            <a:t>Шило впереди, клубок посреди, ножницы сзади. </a:t>
          </a:r>
        </a:p>
      </dsp:txBody>
      <dsp:txXfrm rot="-5400000">
        <a:off x="1108923" y="50266"/>
        <a:ext cx="6473658" cy="9291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just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500" b="1" kern="1200" dirty="0">
              <a:solidFill>
                <a:srgbClr val="C00000"/>
              </a:solidFill>
            </a:rPr>
            <a:t>Нарисованные загадки</a:t>
          </a:r>
        </a:p>
      </dsp:txBody>
      <dsp:txXfrm rot="-5400000">
        <a:off x="1108923" y="50266"/>
        <a:ext cx="6473658" cy="9291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just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500" b="1" kern="1200" dirty="0">
              <a:solidFill>
                <a:srgbClr val="C00000"/>
              </a:solidFill>
            </a:rPr>
            <a:t>Нарисованные загадки</a:t>
          </a:r>
        </a:p>
      </dsp:txBody>
      <dsp:txXfrm rot="-5400000">
        <a:off x="1108923" y="50266"/>
        <a:ext cx="6473658" cy="9291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just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500" b="1" kern="1200" dirty="0">
              <a:solidFill>
                <a:srgbClr val="C00000"/>
              </a:solidFill>
            </a:rPr>
            <a:t>Нарисованные загадки</a:t>
          </a:r>
        </a:p>
      </dsp:txBody>
      <dsp:txXfrm rot="-5400000">
        <a:off x="1108923" y="50266"/>
        <a:ext cx="6473658" cy="9291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just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500" b="1" kern="1200" dirty="0">
              <a:solidFill>
                <a:srgbClr val="C00000"/>
              </a:solidFill>
            </a:rPr>
            <a:t>Нарисованные загадки</a:t>
          </a:r>
        </a:p>
      </dsp:txBody>
      <dsp:txXfrm rot="-5400000">
        <a:off x="1108923" y="50266"/>
        <a:ext cx="6473658" cy="9291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just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500" b="1" kern="1200" dirty="0">
              <a:solidFill>
                <a:srgbClr val="C00000"/>
              </a:solidFill>
            </a:rPr>
            <a:t>Нарисованные загадки</a:t>
          </a:r>
        </a:p>
      </dsp:txBody>
      <dsp:txXfrm rot="-5400000">
        <a:off x="1108923" y="50266"/>
        <a:ext cx="6473658" cy="9291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just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500" b="1" kern="1200" dirty="0">
              <a:solidFill>
                <a:srgbClr val="C00000"/>
              </a:solidFill>
            </a:rPr>
            <a:t>Нарисованные загадки</a:t>
          </a:r>
        </a:p>
      </dsp:txBody>
      <dsp:txXfrm rot="-5400000">
        <a:off x="1108923" y="50266"/>
        <a:ext cx="6473658" cy="9291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162" y="238708"/>
          <a:ext cx="1581083" cy="1106758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924"/>
        <a:ext cx="1106758" cy="474325"/>
      </dsp:txXfrm>
    </dsp:sp>
    <dsp:sp modelId="{F70C30BA-F25C-4784-B169-C583BD553563}">
      <dsp:nvSpPr>
        <dsp:cNvPr id="0" name=""/>
        <dsp:cNvSpPr/>
      </dsp:nvSpPr>
      <dsp:spPr>
        <a:xfrm rot="5400000">
          <a:off x="3855951" y="-2747646"/>
          <a:ext cx="1027704" cy="6526089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b="1" kern="1200" dirty="0">
              <a:solidFill>
                <a:srgbClr val="C00000"/>
              </a:solidFill>
            </a:rPr>
            <a:t>Работа с альбомом «Нарисованные загадки» </a:t>
          </a:r>
        </a:p>
      </dsp:txBody>
      <dsp:txXfrm rot="-5400000">
        <a:off x="1106759" y="51714"/>
        <a:ext cx="6475921" cy="92736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400" b="1" kern="1200" dirty="0">
              <a:solidFill>
                <a:srgbClr val="C00000"/>
              </a:solidFill>
            </a:rPr>
            <a:t>Обобщение опыта</a:t>
          </a:r>
        </a:p>
      </dsp:txBody>
      <dsp:txXfrm rot="-5400000">
        <a:off x="1108923" y="50266"/>
        <a:ext cx="6473658" cy="92918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400" b="1" kern="1200" dirty="0">
              <a:solidFill>
                <a:srgbClr val="C00000"/>
              </a:solidFill>
            </a:rPr>
            <a:t>Постановка сказок</a:t>
          </a:r>
        </a:p>
      </dsp:txBody>
      <dsp:txXfrm rot="-5400000">
        <a:off x="1108923" y="50266"/>
        <a:ext cx="6473658" cy="929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D5E89-BE98-4458-AAA5-09768761DEF1}">
      <dsp:nvSpPr>
        <dsp:cNvPr id="0" name=""/>
        <dsp:cNvSpPr/>
      </dsp:nvSpPr>
      <dsp:spPr>
        <a:xfrm>
          <a:off x="0" y="4328091"/>
          <a:ext cx="7632848" cy="710059"/>
        </a:xfrm>
        <a:prstGeom prst="rect">
          <a:avLst/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C00000"/>
              </a:solidFill>
            </a:rPr>
            <a:t>развивать связную речь.</a:t>
          </a:r>
        </a:p>
      </dsp:txBody>
      <dsp:txXfrm>
        <a:off x="0" y="4328091"/>
        <a:ext cx="7632848" cy="710059"/>
      </dsp:txXfrm>
    </dsp:sp>
    <dsp:sp modelId="{D013370D-354E-48D2-8265-DEB7E32B2DBE}">
      <dsp:nvSpPr>
        <dsp:cNvPr id="0" name=""/>
        <dsp:cNvSpPr/>
      </dsp:nvSpPr>
      <dsp:spPr>
        <a:xfrm rot="10800000">
          <a:off x="0" y="3246670"/>
          <a:ext cx="7632848" cy="1092071"/>
        </a:xfrm>
        <a:prstGeom prst="upArrowCallout">
          <a:avLst/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C00000"/>
              </a:solidFill>
            </a:rPr>
            <a:t>корректировать звукопроизношение;</a:t>
          </a:r>
        </a:p>
      </dsp:txBody>
      <dsp:txXfrm rot="10800000">
        <a:off x="0" y="3246670"/>
        <a:ext cx="7632848" cy="709595"/>
      </dsp:txXfrm>
    </dsp:sp>
    <dsp:sp modelId="{067E6071-AF27-4E72-9E29-F07F97F0D453}">
      <dsp:nvSpPr>
        <dsp:cNvPr id="0" name=""/>
        <dsp:cNvSpPr/>
      </dsp:nvSpPr>
      <dsp:spPr>
        <a:xfrm rot="10800000">
          <a:off x="0" y="2165250"/>
          <a:ext cx="7632848" cy="1092071"/>
        </a:xfrm>
        <a:prstGeom prst="upArrowCallout">
          <a:avLst/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C00000"/>
              </a:solidFill>
            </a:rPr>
            <a:t>развивать фонематическое восприятие;</a:t>
          </a:r>
        </a:p>
      </dsp:txBody>
      <dsp:txXfrm rot="10800000">
        <a:off x="0" y="2165250"/>
        <a:ext cx="7632848" cy="709595"/>
      </dsp:txXfrm>
    </dsp:sp>
    <dsp:sp modelId="{A7E58013-A7C8-44A7-AD28-F0B0B75DE58B}">
      <dsp:nvSpPr>
        <dsp:cNvPr id="0" name=""/>
        <dsp:cNvSpPr/>
      </dsp:nvSpPr>
      <dsp:spPr>
        <a:xfrm rot="10800000">
          <a:off x="0" y="1083829"/>
          <a:ext cx="7632848" cy="1092071"/>
        </a:xfrm>
        <a:prstGeom prst="upArrowCallout">
          <a:avLst/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C00000"/>
              </a:solidFill>
            </a:rPr>
            <a:t>развивать просодическую сторону речи;</a:t>
          </a:r>
        </a:p>
      </dsp:txBody>
      <dsp:txXfrm rot="10800000">
        <a:off x="0" y="1083829"/>
        <a:ext cx="7632848" cy="709595"/>
      </dsp:txXfrm>
    </dsp:sp>
    <dsp:sp modelId="{D4D67743-A88D-4718-9E9C-65C14C16E86F}">
      <dsp:nvSpPr>
        <dsp:cNvPr id="0" name=""/>
        <dsp:cNvSpPr/>
      </dsp:nvSpPr>
      <dsp:spPr>
        <a:xfrm rot="10800000">
          <a:off x="0" y="2409"/>
          <a:ext cx="7632848" cy="1092071"/>
        </a:xfrm>
        <a:prstGeom prst="upArrowCallout">
          <a:avLst/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C00000"/>
              </a:solidFill>
            </a:rPr>
            <a:t>обогащать словарный запас;</a:t>
          </a:r>
        </a:p>
      </dsp:txBody>
      <dsp:txXfrm rot="10800000">
        <a:off x="0" y="2409"/>
        <a:ext cx="7632848" cy="7095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400" b="1" kern="1200" dirty="0">
              <a:solidFill>
                <a:srgbClr val="C00000"/>
              </a:solidFill>
            </a:rPr>
            <a:t>Подготовка занятий</a:t>
          </a:r>
        </a:p>
      </dsp:txBody>
      <dsp:txXfrm rot="-5400000">
        <a:off x="1108923" y="50266"/>
        <a:ext cx="6473658" cy="92918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700" b="1" kern="1200" dirty="0">
              <a:solidFill>
                <a:srgbClr val="C00000"/>
              </a:solidFill>
            </a:rPr>
            <a:t>Проект «Книжки-малышки»</a:t>
          </a:r>
        </a:p>
      </dsp:txBody>
      <dsp:txXfrm rot="-5400000">
        <a:off x="1108923" y="50266"/>
        <a:ext cx="6473658" cy="9291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400" b="1" kern="1200" dirty="0">
              <a:solidFill>
                <a:srgbClr val="C00000"/>
              </a:solidFill>
            </a:rPr>
            <a:t>Наглядные пособия</a:t>
          </a:r>
        </a:p>
      </dsp:txBody>
      <dsp:txXfrm rot="-5400000">
        <a:off x="1108923" y="50266"/>
        <a:ext cx="6473658" cy="92918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162" y="238708"/>
          <a:ext cx="1581083" cy="1106758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924"/>
        <a:ext cx="1106758" cy="474325"/>
      </dsp:txXfrm>
    </dsp:sp>
    <dsp:sp modelId="{F70C30BA-F25C-4784-B169-C583BD553563}">
      <dsp:nvSpPr>
        <dsp:cNvPr id="0" name=""/>
        <dsp:cNvSpPr/>
      </dsp:nvSpPr>
      <dsp:spPr>
        <a:xfrm rot="5400000">
          <a:off x="3855951" y="-2747646"/>
          <a:ext cx="1027704" cy="6526089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>
              <a:solidFill>
                <a:srgbClr val="C00000"/>
              </a:solidFill>
            </a:rPr>
            <a:t>Работа с сериями сюжетных картинок по сказкам</a:t>
          </a:r>
        </a:p>
      </dsp:txBody>
      <dsp:txXfrm rot="-5400000">
        <a:off x="1106759" y="51714"/>
        <a:ext cx="6475921" cy="92736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162" y="238708"/>
          <a:ext cx="1581083" cy="1106758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924"/>
        <a:ext cx="1106758" cy="474325"/>
      </dsp:txXfrm>
    </dsp:sp>
    <dsp:sp modelId="{F70C30BA-F25C-4784-B169-C583BD553563}">
      <dsp:nvSpPr>
        <dsp:cNvPr id="0" name=""/>
        <dsp:cNvSpPr/>
      </dsp:nvSpPr>
      <dsp:spPr>
        <a:xfrm rot="5400000">
          <a:off x="3855951" y="-2747646"/>
          <a:ext cx="1027704" cy="6526089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b="1" kern="1200" dirty="0">
              <a:solidFill>
                <a:srgbClr val="C00000"/>
              </a:solidFill>
            </a:rPr>
            <a:t>Театрализованные праздники</a:t>
          </a:r>
        </a:p>
      </dsp:txBody>
      <dsp:txXfrm rot="-5400000">
        <a:off x="1106759" y="51714"/>
        <a:ext cx="6475921" cy="92736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400" b="1" kern="1200" dirty="0" err="1">
              <a:solidFill>
                <a:srgbClr val="C00000"/>
              </a:solidFill>
            </a:rPr>
            <a:t>Заклички</a:t>
          </a:r>
          <a:r>
            <a:rPr lang="ru-RU" sz="4400" b="1" kern="1200" dirty="0"/>
            <a:t> </a:t>
          </a:r>
          <a:endParaRPr lang="ru-RU" sz="4400" b="1" kern="1200" dirty="0">
            <a:solidFill>
              <a:srgbClr val="C00000"/>
            </a:solidFill>
          </a:endParaRPr>
        </a:p>
      </dsp:txBody>
      <dsp:txXfrm rot="-5400000">
        <a:off x="1108923" y="50266"/>
        <a:ext cx="6473658" cy="92918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b="1" kern="1200" dirty="0">
              <a:solidFill>
                <a:srgbClr val="C00000"/>
              </a:solidFill>
            </a:rPr>
            <a:t>Дыхательные тренажеры «Птички»</a:t>
          </a:r>
        </a:p>
      </dsp:txBody>
      <dsp:txXfrm rot="-5400000">
        <a:off x="1108923" y="50266"/>
        <a:ext cx="6473658" cy="92918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b="1" kern="1200" dirty="0">
              <a:solidFill>
                <a:srgbClr val="C00000"/>
              </a:solidFill>
            </a:rPr>
            <a:t>Занятие на           консультационном пункте</a:t>
          </a:r>
        </a:p>
      </dsp:txBody>
      <dsp:txXfrm rot="-5400000">
        <a:off x="1108923" y="50266"/>
        <a:ext cx="6473658" cy="9291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just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600" b="1" kern="1200" dirty="0">
              <a:solidFill>
                <a:srgbClr val="C00000"/>
              </a:solidFill>
            </a:rPr>
            <a:t>Сказка «Теремок»</a:t>
          </a:r>
        </a:p>
      </dsp:txBody>
      <dsp:txXfrm rot="-5400000">
        <a:off x="1108923" y="50266"/>
        <a:ext cx="6473658" cy="92918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b="1" kern="1200" dirty="0">
              <a:solidFill>
                <a:srgbClr val="C00000"/>
              </a:solidFill>
            </a:rPr>
            <a:t>Пальчиковые куклы </a:t>
          </a:r>
          <a:br>
            <a:rPr lang="ru-RU" sz="3100" b="1" kern="1200" dirty="0">
              <a:solidFill>
                <a:srgbClr val="C00000"/>
              </a:solidFill>
            </a:rPr>
          </a:br>
          <a:r>
            <a:rPr lang="ru-RU" sz="3100" b="1" kern="1200" dirty="0">
              <a:solidFill>
                <a:srgbClr val="C00000"/>
              </a:solidFill>
            </a:rPr>
            <a:t>для сказки «Теремок»</a:t>
          </a:r>
        </a:p>
      </dsp:txBody>
      <dsp:txXfrm rot="-5400000">
        <a:off x="1108923" y="50266"/>
        <a:ext cx="6473658" cy="929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A719F-F60F-46B4-AB6E-22BD6E47B3CD}">
      <dsp:nvSpPr>
        <dsp:cNvPr id="0" name=""/>
        <dsp:cNvSpPr/>
      </dsp:nvSpPr>
      <dsp:spPr>
        <a:xfrm>
          <a:off x="0" y="734481"/>
          <a:ext cx="4579708" cy="4579708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29D4E-9BB5-4226-9AE6-83C234A80F73}">
      <dsp:nvSpPr>
        <dsp:cNvPr id="0" name=""/>
        <dsp:cNvSpPr/>
      </dsp:nvSpPr>
      <dsp:spPr>
        <a:xfrm>
          <a:off x="2289854" y="734481"/>
          <a:ext cx="5342993" cy="4579708"/>
        </a:xfrm>
        <a:prstGeom prst="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rPr>
            <a:t>«Многофункциональность» произведений фольклора</a:t>
          </a:r>
        </a:p>
      </dsp:txBody>
      <dsp:txXfrm>
        <a:off x="2289854" y="734481"/>
        <a:ext cx="5342993" cy="2175361"/>
      </dsp:txXfrm>
    </dsp:sp>
    <dsp:sp modelId="{55AFE11B-6D5C-4F23-B9A6-765854DCA01A}">
      <dsp:nvSpPr>
        <dsp:cNvPr id="0" name=""/>
        <dsp:cNvSpPr/>
      </dsp:nvSpPr>
      <dsp:spPr>
        <a:xfrm>
          <a:off x="1202173" y="2909843"/>
          <a:ext cx="2175361" cy="2175361"/>
        </a:xfrm>
        <a:prstGeom prst="pie">
          <a:avLst>
            <a:gd name="adj1" fmla="val 5400000"/>
            <a:gd name="adj2" fmla="val 16200000"/>
          </a:avLst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BD374-4BE4-4794-B762-C837B1E94220}">
      <dsp:nvSpPr>
        <dsp:cNvPr id="0" name=""/>
        <dsp:cNvSpPr/>
      </dsp:nvSpPr>
      <dsp:spPr>
        <a:xfrm>
          <a:off x="2289854" y="2909843"/>
          <a:ext cx="5342993" cy="2175361"/>
        </a:xfrm>
        <a:prstGeom prst="rect">
          <a:avLst/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помогает учителю-логопеду решать разнообразные коррекционные задачи,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дает возможность взаимодействовать с воспитателями, психологом, музыкальным руководителем, родителями с целью повышения эффективности работы с детьми, имеющими общее недоразвитие речи.</a:t>
          </a:r>
        </a:p>
      </dsp:txBody>
      <dsp:txXfrm>
        <a:off x="2289854" y="2909843"/>
        <a:ext cx="5342993" cy="217536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162" y="238708"/>
          <a:ext cx="1581083" cy="1106758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924"/>
        <a:ext cx="1106758" cy="474325"/>
      </dsp:txXfrm>
    </dsp:sp>
    <dsp:sp modelId="{F70C30BA-F25C-4784-B169-C583BD553563}">
      <dsp:nvSpPr>
        <dsp:cNvPr id="0" name=""/>
        <dsp:cNvSpPr/>
      </dsp:nvSpPr>
      <dsp:spPr>
        <a:xfrm rot="5400000">
          <a:off x="3855951" y="-2747646"/>
          <a:ext cx="1027704" cy="6526089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b="1" kern="1200" dirty="0">
              <a:solidFill>
                <a:srgbClr val="C00000"/>
              </a:solidFill>
            </a:rPr>
            <a:t>Сказки для самых маленьких</a:t>
          </a:r>
        </a:p>
      </dsp:txBody>
      <dsp:txXfrm rot="-5400000">
        <a:off x="1106759" y="51714"/>
        <a:ext cx="6475921" cy="92736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127801" y="426961"/>
          <a:ext cx="852011" cy="596408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 rot="-5400000">
        <a:off x="1" y="597363"/>
        <a:ext cx="596408" cy="255603"/>
      </dsp:txXfrm>
    </dsp:sp>
    <dsp:sp modelId="{F70C30BA-F25C-4784-B169-C583BD553563}">
      <dsp:nvSpPr>
        <dsp:cNvPr id="0" name=""/>
        <dsp:cNvSpPr/>
      </dsp:nvSpPr>
      <dsp:spPr>
        <a:xfrm rot="5400000">
          <a:off x="3539127" y="-2942155"/>
          <a:ext cx="1151000" cy="7036439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solidFill>
                <a:srgbClr val="C00000"/>
              </a:solidFill>
            </a:rPr>
            <a:t>Сильные стороны </a:t>
          </a:r>
          <a:br>
            <a:rPr lang="ru-RU" sz="2800" b="1" kern="1200" dirty="0">
              <a:solidFill>
                <a:srgbClr val="C00000"/>
              </a:solidFill>
            </a:rPr>
          </a:br>
          <a:r>
            <a:rPr lang="ru-RU" sz="2800" b="1" kern="1200" dirty="0">
              <a:solidFill>
                <a:srgbClr val="C00000"/>
              </a:solidFill>
            </a:rPr>
            <a:t>использования произведений фольклора </a:t>
          </a:r>
        </a:p>
      </dsp:txBody>
      <dsp:txXfrm rot="-5400000">
        <a:off x="596408" y="56751"/>
        <a:ext cx="6980252" cy="103862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36830" rIns="36830" bIns="36830" numCol="1" spcCol="1270" anchor="ctr" anchorCtr="0">
          <a:noAutofit/>
        </a:bodyPr>
        <a:lstStyle/>
        <a:p>
          <a:pPr marL="285750" lvl="1" indent="-285750" algn="just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800" b="1" kern="1200" dirty="0">
              <a:solidFill>
                <a:srgbClr val="C00000"/>
              </a:solidFill>
            </a:rPr>
            <a:t>Видеофрагменты</a:t>
          </a:r>
        </a:p>
      </dsp:txBody>
      <dsp:txXfrm rot="-5400000">
        <a:off x="1108923" y="50266"/>
        <a:ext cx="6473658" cy="929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4E63F-472B-41E4-9659-2489EDBBAD0C}">
      <dsp:nvSpPr>
        <dsp:cNvPr id="0" name=""/>
        <dsp:cNvSpPr/>
      </dsp:nvSpPr>
      <dsp:spPr>
        <a:xfrm>
          <a:off x="3648236" y="1090194"/>
          <a:ext cx="1996487" cy="69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497"/>
              </a:lnTo>
              <a:lnTo>
                <a:pt x="1996487" y="346497"/>
              </a:lnTo>
              <a:lnTo>
                <a:pt x="1996487" y="692995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7EED3-A90B-4178-A870-4AB4F451EEAA}">
      <dsp:nvSpPr>
        <dsp:cNvPr id="0" name=""/>
        <dsp:cNvSpPr/>
      </dsp:nvSpPr>
      <dsp:spPr>
        <a:xfrm>
          <a:off x="1651748" y="1090194"/>
          <a:ext cx="1996487" cy="692995"/>
        </a:xfrm>
        <a:custGeom>
          <a:avLst/>
          <a:gdLst/>
          <a:ahLst/>
          <a:cxnLst/>
          <a:rect l="0" t="0" r="0" b="0"/>
          <a:pathLst>
            <a:path>
              <a:moveTo>
                <a:pt x="1996487" y="0"/>
              </a:moveTo>
              <a:lnTo>
                <a:pt x="1996487" y="346497"/>
              </a:lnTo>
              <a:lnTo>
                <a:pt x="0" y="346497"/>
              </a:lnTo>
              <a:lnTo>
                <a:pt x="0" y="692995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5BEF5-3ED9-4655-BEA5-9DC8FE38E567}">
      <dsp:nvSpPr>
        <dsp:cNvPr id="0" name=""/>
        <dsp:cNvSpPr/>
      </dsp:nvSpPr>
      <dsp:spPr>
        <a:xfrm>
          <a:off x="900772" y="167223"/>
          <a:ext cx="5494927" cy="922971"/>
        </a:xfrm>
        <a:prstGeom prst="rect">
          <a:avLst/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C00000"/>
              </a:solidFill>
            </a:rPr>
            <a:t>Связная речь – сложная форма речевой деятельности       </a:t>
          </a:r>
        </a:p>
      </dsp:txBody>
      <dsp:txXfrm>
        <a:off x="900772" y="167223"/>
        <a:ext cx="5494927" cy="922971"/>
      </dsp:txXfrm>
    </dsp:sp>
    <dsp:sp modelId="{32497EC0-8DB5-4ED6-841C-3DF3B419CC4A}">
      <dsp:nvSpPr>
        <dsp:cNvPr id="0" name=""/>
        <dsp:cNvSpPr/>
      </dsp:nvSpPr>
      <dsp:spPr>
        <a:xfrm>
          <a:off x="1759" y="1783190"/>
          <a:ext cx="3299979" cy="785890"/>
        </a:xfrm>
        <a:prstGeom prst="rect">
          <a:avLst/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</a:rPr>
            <a:t>Диалог </a:t>
          </a:r>
        </a:p>
      </dsp:txBody>
      <dsp:txXfrm>
        <a:off x="1759" y="1783190"/>
        <a:ext cx="3299979" cy="785890"/>
      </dsp:txXfrm>
    </dsp:sp>
    <dsp:sp modelId="{2C8C08A9-672E-4C6A-B759-26E6FEAAF259}">
      <dsp:nvSpPr>
        <dsp:cNvPr id="0" name=""/>
        <dsp:cNvSpPr/>
      </dsp:nvSpPr>
      <dsp:spPr>
        <a:xfrm>
          <a:off x="3994733" y="1783190"/>
          <a:ext cx="3299979" cy="785890"/>
        </a:xfrm>
        <a:prstGeom prst="rect">
          <a:avLst/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</a:rPr>
            <a:t>Монолог</a:t>
          </a:r>
        </a:p>
      </dsp:txBody>
      <dsp:txXfrm>
        <a:off x="3994733" y="1783190"/>
        <a:ext cx="3299979" cy="785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D74BE-4295-4230-8E6D-852792D19B13}">
      <dsp:nvSpPr>
        <dsp:cNvPr id="0" name=""/>
        <dsp:cNvSpPr/>
      </dsp:nvSpPr>
      <dsp:spPr>
        <a:xfrm>
          <a:off x="2592281" y="0"/>
          <a:ext cx="5832648" cy="2736304"/>
        </a:xfrm>
        <a:prstGeom prst="rightArrow">
          <a:avLst>
            <a:gd name="adj1" fmla="val 75000"/>
            <a:gd name="adj2" fmla="val 50000"/>
          </a:avLst>
        </a:prstGeom>
        <a:solidFill>
          <a:srgbClr val="FFFF99">
            <a:alpha val="90000"/>
          </a:srgbClr>
        </a:solidFill>
        <a:ln w="28575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C00000"/>
              </a:solidFill>
            </a:rPr>
            <a:t>Связная речь  вбирает в себя все достижения ребенка в овладении родным языком, в освоении его звуковой стороны, словарного запаса  и грамматического строя.</a:t>
          </a:r>
          <a:endParaRPr lang="ru-RU" sz="2400" kern="1200" dirty="0"/>
        </a:p>
      </dsp:txBody>
      <dsp:txXfrm>
        <a:off x="2592281" y="342038"/>
        <a:ext cx="4806534" cy="2052228"/>
      </dsp:txXfrm>
    </dsp:sp>
    <dsp:sp modelId="{5F39111A-8194-4405-81EF-710250947D7F}">
      <dsp:nvSpPr>
        <dsp:cNvPr id="0" name=""/>
        <dsp:cNvSpPr/>
      </dsp:nvSpPr>
      <dsp:spPr>
        <a:xfrm flipH="1">
          <a:off x="1296150" y="302566"/>
          <a:ext cx="1296131" cy="213117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200" kern="1200" dirty="0">
              <a:solidFill>
                <a:srgbClr val="C00000"/>
              </a:solidFill>
            </a:rPr>
            <a:t>П.</a:t>
          </a:r>
        </a:p>
      </dsp:txBody>
      <dsp:txXfrm>
        <a:off x="1359422" y="365838"/>
        <a:ext cx="1169587" cy="2004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40F97-FA44-4F42-B60C-78F7C79F13EF}">
      <dsp:nvSpPr>
        <dsp:cNvPr id="0" name=""/>
        <dsp:cNvSpPr/>
      </dsp:nvSpPr>
      <dsp:spPr>
        <a:xfrm>
          <a:off x="0" y="736440"/>
          <a:ext cx="7296472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09E40-AD43-489D-B16C-1CC089CEBDA4}">
      <dsp:nvSpPr>
        <dsp:cNvPr id="0" name=""/>
        <dsp:cNvSpPr/>
      </dsp:nvSpPr>
      <dsp:spPr>
        <a:xfrm>
          <a:off x="364823" y="234600"/>
          <a:ext cx="6115603" cy="1003680"/>
        </a:xfrm>
        <a:prstGeom prst="roundRect">
          <a:avLst/>
        </a:prstGeom>
        <a:solidFill>
          <a:srgbClr val="FFFF99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</a:rPr>
            <a:t>Загадка = логическая задача</a:t>
          </a:r>
        </a:p>
      </dsp:txBody>
      <dsp:txXfrm>
        <a:off x="413819" y="283596"/>
        <a:ext cx="6017611" cy="905688"/>
      </dsp:txXfrm>
    </dsp:sp>
    <dsp:sp modelId="{F0B75F7B-E564-4D73-8ECE-8EE82D75C6C9}">
      <dsp:nvSpPr>
        <dsp:cNvPr id="0" name=""/>
        <dsp:cNvSpPr/>
      </dsp:nvSpPr>
      <dsp:spPr>
        <a:xfrm>
          <a:off x="0" y="2278680"/>
          <a:ext cx="7296472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3118A-23B7-461D-9F41-2DC52625E5A6}">
      <dsp:nvSpPr>
        <dsp:cNvPr id="0" name=""/>
        <dsp:cNvSpPr/>
      </dsp:nvSpPr>
      <dsp:spPr>
        <a:xfrm>
          <a:off x="364823" y="1776840"/>
          <a:ext cx="6115654" cy="1003680"/>
        </a:xfrm>
        <a:prstGeom prst="roundRect">
          <a:avLst/>
        </a:prstGeom>
        <a:solidFill>
          <a:srgbClr val="FFFF99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</a:rPr>
            <a:t>Загадка = развитие мышления</a:t>
          </a:r>
        </a:p>
      </dsp:txBody>
      <dsp:txXfrm>
        <a:off x="413819" y="1825836"/>
        <a:ext cx="6017662" cy="905688"/>
      </dsp:txXfrm>
    </dsp:sp>
    <dsp:sp modelId="{01FEC7F4-BABB-4B76-BBE9-75FC953F36F0}">
      <dsp:nvSpPr>
        <dsp:cNvPr id="0" name=""/>
        <dsp:cNvSpPr/>
      </dsp:nvSpPr>
      <dsp:spPr>
        <a:xfrm>
          <a:off x="0" y="3820920"/>
          <a:ext cx="7296472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2921B-D5EC-4E05-B6C9-114EE0FDF952}">
      <dsp:nvSpPr>
        <dsp:cNvPr id="0" name=""/>
        <dsp:cNvSpPr/>
      </dsp:nvSpPr>
      <dsp:spPr>
        <a:xfrm>
          <a:off x="364823" y="3319079"/>
          <a:ext cx="6115654" cy="1003680"/>
        </a:xfrm>
        <a:prstGeom prst="roundRect">
          <a:avLst/>
        </a:prstGeom>
        <a:solidFill>
          <a:srgbClr val="FFFF99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rgbClr val="C00000"/>
              </a:solidFill>
            </a:rPr>
            <a:t>Загадка = развитие речи</a:t>
          </a:r>
        </a:p>
      </dsp:txBody>
      <dsp:txXfrm>
        <a:off x="413819" y="3368075"/>
        <a:ext cx="6017662" cy="9056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AB40B-9700-4083-B428-221D103EE904}">
      <dsp:nvSpPr>
        <dsp:cNvPr id="0" name=""/>
        <dsp:cNvSpPr/>
      </dsp:nvSpPr>
      <dsp:spPr>
        <a:xfrm>
          <a:off x="449743" y="572223"/>
          <a:ext cx="588968" cy="4904224"/>
        </a:xfrm>
        <a:prstGeom prst="roundRect">
          <a:avLst>
            <a:gd name="adj" fmla="val 10000"/>
          </a:avLst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C00000"/>
              </a:solidFill>
            </a:rPr>
            <a:t>Структура мнемотехники</a:t>
          </a:r>
        </a:p>
      </dsp:txBody>
      <dsp:txXfrm>
        <a:off x="466993" y="589473"/>
        <a:ext cx="554468" cy="4869724"/>
      </dsp:txXfrm>
    </dsp:sp>
    <dsp:sp modelId="{FBE74197-9BE7-42EB-8A4E-98495097BFF6}">
      <dsp:nvSpPr>
        <dsp:cNvPr id="0" name=""/>
        <dsp:cNvSpPr/>
      </dsp:nvSpPr>
      <dsp:spPr>
        <a:xfrm rot="16576517">
          <a:off x="261044" y="2140841"/>
          <a:ext cx="1746204" cy="31246"/>
        </a:xfrm>
        <a:custGeom>
          <a:avLst/>
          <a:gdLst/>
          <a:ahLst/>
          <a:cxnLst/>
          <a:rect l="0" t="0" r="0" b="0"/>
          <a:pathLst>
            <a:path>
              <a:moveTo>
                <a:pt x="0" y="15623"/>
              </a:moveTo>
              <a:lnTo>
                <a:pt x="1746204" y="1562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090491" y="2112810"/>
        <a:ext cx="87310" cy="87310"/>
      </dsp:txXfrm>
    </dsp:sp>
    <dsp:sp modelId="{295A3B39-265B-4B78-A9BA-BDCA37600CB5}">
      <dsp:nvSpPr>
        <dsp:cNvPr id="0" name=""/>
        <dsp:cNvSpPr/>
      </dsp:nvSpPr>
      <dsp:spPr>
        <a:xfrm>
          <a:off x="1229581" y="1033742"/>
          <a:ext cx="2100009" cy="509703"/>
        </a:xfrm>
        <a:prstGeom prst="roundRect">
          <a:avLst>
            <a:gd name="adj" fmla="val 10000"/>
          </a:avLst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rgbClr val="C00000"/>
              </a:solidFill>
            </a:rPr>
            <a:t>Мнемоквадраты</a:t>
          </a:r>
        </a:p>
      </dsp:txBody>
      <dsp:txXfrm>
        <a:off x="1244510" y="1048671"/>
        <a:ext cx="2070151" cy="479845"/>
      </dsp:txXfrm>
    </dsp:sp>
    <dsp:sp modelId="{67D8926B-9B89-4F5C-A606-039733D07295}">
      <dsp:nvSpPr>
        <dsp:cNvPr id="0" name=""/>
        <dsp:cNvSpPr/>
      </dsp:nvSpPr>
      <dsp:spPr>
        <a:xfrm rot="21589871">
          <a:off x="3329587" y="1270997"/>
          <a:ext cx="1339979" cy="31246"/>
        </a:xfrm>
        <a:custGeom>
          <a:avLst/>
          <a:gdLst/>
          <a:ahLst/>
          <a:cxnLst/>
          <a:rect l="0" t="0" r="0" b="0"/>
          <a:pathLst>
            <a:path>
              <a:moveTo>
                <a:pt x="0" y="15623"/>
              </a:moveTo>
              <a:lnTo>
                <a:pt x="1339979" y="1562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66077" y="1253121"/>
        <a:ext cx="66998" cy="66998"/>
      </dsp:txXfrm>
    </dsp:sp>
    <dsp:sp modelId="{D30ADD9B-3634-4ED5-9E5B-0785744211B4}">
      <dsp:nvSpPr>
        <dsp:cNvPr id="0" name=""/>
        <dsp:cNvSpPr/>
      </dsp:nvSpPr>
      <dsp:spPr>
        <a:xfrm>
          <a:off x="4669564" y="1052800"/>
          <a:ext cx="885636" cy="463692"/>
        </a:xfrm>
        <a:prstGeom prst="roundRect">
          <a:avLst>
            <a:gd name="adj" fmla="val 10000"/>
          </a:avLst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4683145" y="1066381"/>
        <a:ext cx="858474" cy="436530"/>
      </dsp:txXfrm>
    </dsp:sp>
    <dsp:sp modelId="{32508961-A492-45ED-83D8-1A4BA9344836}">
      <dsp:nvSpPr>
        <dsp:cNvPr id="0" name=""/>
        <dsp:cNvSpPr/>
      </dsp:nvSpPr>
      <dsp:spPr>
        <a:xfrm rot="18250125">
          <a:off x="938242" y="2819084"/>
          <a:ext cx="458378" cy="31246"/>
        </a:xfrm>
        <a:custGeom>
          <a:avLst/>
          <a:gdLst/>
          <a:ahLst/>
          <a:cxnLst/>
          <a:rect l="0" t="0" r="0" b="0"/>
          <a:pathLst>
            <a:path>
              <a:moveTo>
                <a:pt x="0" y="15623"/>
              </a:moveTo>
              <a:lnTo>
                <a:pt x="458378" y="1562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155972" y="2823248"/>
        <a:ext cx="22918" cy="22918"/>
      </dsp:txXfrm>
    </dsp:sp>
    <dsp:sp modelId="{C84BDBC6-B508-4BCD-B4C7-AE77824ECDCC}">
      <dsp:nvSpPr>
        <dsp:cNvPr id="0" name=""/>
        <dsp:cNvSpPr/>
      </dsp:nvSpPr>
      <dsp:spPr>
        <a:xfrm>
          <a:off x="1296151" y="2384305"/>
          <a:ext cx="2100009" cy="521547"/>
        </a:xfrm>
        <a:prstGeom prst="roundRect">
          <a:avLst>
            <a:gd name="adj" fmla="val 10000"/>
          </a:avLst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rgbClr val="C00000"/>
              </a:solidFill>
            </a:rPr>
            <a:t>Мнемодорожки</a:t>
          </a:r>
        </a:p>
      </dsp:txBody>
      <dsp:txXfrm>
        <a:off x="1311427" y="2399581"/>
        <a:ext cx="2069457" cy="490995"/>
      </dsp:txXfrm>
    </dsp:sp>
    <dsp:sp modelId="{EDC15084-038D-4F91-97C5-9280C493D4FA}">
      <dsp:nvSpPr>
        <dsp:cNvPr id="0" name=""/>
        <dsp:cNvSpPr/>
      </dsp:nvSpPr>
      <dsp:spPr>
        <a:xfrm rot="21514418">
          <a:off x="3395972" y="2614362"/>
          <a:ext cx="1212731" cy="31246"/>
        </a:xfrm>
        <a:custGeom>
          <a:avLst/>
          <a:gdLst/>
          <a:ahLst/>
          <a:cxnLst/>
          <a:rect l="0" t="0" r="0" b="0"/>
          <a:pathLst>
            <a:path>
              <a:moveTo>
                <a:pt x="0" y="15623"/>
              </a:moveTo>
              <a:lnTo>
                <a:pt x="1212731" y="1562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72020" y="2599667"/>
        <a:ext cx="60636" cy="60636"/>
      </dsp:txXfrm>
    </dsp:sp>
    <dsp:sp modelId="{104585FC-64CB-463E-8F57-7A1939A16210}">
      <dsp:nvSpPr>
        <dsp:cNvPr id="0" name=""/>
        <dsp:cNvSpPr/>
      </dsp:nvSpPr>
      <dsp:spPr>
        <a:xfrm>
          <a:off x="4608516" y="2251590"/>
          <a:ext cx="2100009" cy="726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4629797" y="2272871"/>
        <a:ext cx="2057447" cy="684041"/>
      </dsp:txXfrm>
    </dsp:sp>
    <dsp:sp modelId="{3D3B01D7-6DFD-45A2-8D5F-D6922E383D58}">
      <dsp:nvSpPr>
        <dsp:cNvPr id="0" name=""/>
        <dsp:cNvSpPr/>
      </dsp:nvSpPr>
      <dsp:spPr>
        <a:xfrm rot="4766257">
          <a:off x="304804" y="3892118"/>
          <a:ext cx="1797264" cy="31246"/>
        </a:xfrm>
        <a:custGeom>
          <a:avLst/>
          <a:gdLst/>
          <a:ahLst/>
          <a:cxnLst/>
          <a:rect l="0" t="0" r="0" b="0"/>
          <a:pathLst>
            <a:path>
              <a:moveTo>
                <a:pt x="0" y="15623"/>
              </a:moveTo>
              <a:lnTo>
                <a:pt x="1797264" y="1562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158504" y="3862809"/>
        <a:ext cx="89863" cy="89863"/>
      </dsp:txXfrm>
    </dsp:sp>
    <dsp:sp modelId="{F501936D-3C8E-4D13-940B-002F016D94B9}">
      <dsp:nvSpPr>
        <dsp:cNvPr id="0" name=""/>
        <dsp:cNvSpPr/>
      </dsp:nvSpPr>
      <dsp:spPr>
        <a:xfrm>
          <a:off x="1368161" y="4515557"/>
          <a:ext cx="2100009" cy="551178"/>
        </a:xfrm>
        <a:prstGeom prst="roundRect">
          <a:avLst>
            <a:gd name="adj" fmla="val 10000"/>
          </a:avLst>
        </a:prstGeom>
        <a:solidFill>
          <a:srgbClr val="FFFF99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rgbClr val="C00000"/>
              </a:solidFill>
            </a:rPr>
            <a:t>Мнемотаблицы</a:t>
          </a:r>
        </a:p>
      </dsp:txBody>
      <dsp:txXfrm>
        <a:off x="1384304" y="4531700"/>
        <a:ext cx="2067723" cy="518892"/>
      </dsp:txXfrm>
    </dsp:sp>
    <dsp:sp modelId="{D156AC2E-4A0D-452F-9977-10928A339ACE}">
      <dsp:nvSpPr>
        <dsp:cNvPr id="0" name=""/>
        <dsp:cNvSpPr/>
      </dsp:nvSpPr>
      <dsp:spPr>
        <a:xfrm rot="21581535">
          <a:off x="3468160" y="4772074"/>
          <a:ext cx="1284384" cy="31246"/>
        </a:xfrm>
        <a:custGeom>
          <a:avLst/>
          <a:gdLst/>
          <a:ahLst/>
          <a:cxnLst/>
          <a:rect l="0" t="0" r="0" b="0"/>
          <a:pathLst>
            <a:path>
              <a:moveTo>
                <a:pt x="0" y="15623"/>
              </a:moveTo>
              <a:lnTo>
                <a:pt x="1284384" y="1562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078243" y="4755588"/>
        <a:ext cx="64219" cy="64219"/>
      </dsp:txXfrm>
    </dsp:sp>
    <dsp:sp modelId="{A31287FF-1449-47E9-9BE5-29D442A2D173}">
      <dsp:nvSpPr>
        <dsp:cNvPr id="0" name=""/>
        <dsp:cNvSpPr/>
      </dsp:nvSpPr>
      <dsp:spPr>
        <a:xfrm>
          <a:off x="4752535" y="4589173"/>
          <a:ext cx="1212356" cy="390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763962" y="4600600"/>
        <a:ext cx="1189502" cy="3672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b="1" kern="1200" dirty="0">
              <a:solidFill>
                <a:srgbClr val="C00000"/>
              </a:solidFill>
            </a:rPr>
            <a:t>Летом за пахарем ходит, а под зиму с криком уходит. </a:t>
          </a:r>
        </a:p>
      </dsp:txBody>
      <dsp:txXfrm rot="-5400000">
        <a:off x="1108923" y="50266"/>
        <a:ext cx="6473658" cy="9291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426D-2C88-42BF-BF9A-F0B12C37C46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 rot="-5400000">
        <a:off x="1" y="554462"/>
        <a:ext cx="1108923" cy="475252"/>
      </dsp:txXfrm>
    </dsp:sp>
    <dsp:sp modelId="{F70C30BA-F25C-4784-B169-C583BD553563}">
      <dsp:nvSpPr>
        <dsp:cNvPr id="0" name=""/>
        <dsp:cNvSpPr/>
      </dsp:nvSpPr>
      <dsp:spPr>
        <a:xfrm rot="5400000">
          <a:off x="3856028" y="-2747105"/>
          <a:ext cx="1029714" cy="6523924"/>
        </a:xfrm>
        <a:prstGeom prst="round2SameRect">
          <a:avLst/>
        </a:prstGeom>
        <a:solidFill>
          <a:srgbClr val="FFFF99">
            <a:alpha val="9000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b="1" kern="1200" dirty="0">
              <a:solidFill>
                <a:srgbClr val="C00000"/>
              </a:solidFill>
            </a:rPr>
            <a:t>На шесте дворец, во дворце певец. </a:t>
          </a:r>
        </a:p>
      </dsp:txBody>
      <dsp:txXfrm rot="-5400000">
        <a:off x="1108923" y="50266"/>
        <a:ext cx="6473658" cy="929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81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12423775"/>
            <a:ext cx="0" cy="262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6314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F04A-74A8-4DFC-A0B0-C5EFA3CEED38}" type="datetimeFigureOut">
              <a:rPr lang="ru-RU"/>
              <a:pPr>
                <a:defRPr/>
              </a:pPr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55DAA-A375-4A51-8FBB-6664692C6E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58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6BD4-A0EA-4999-AF8E-8CCCAE8B58D7}" type="datetimeFigureOut">
              <a:rPr lang="en-US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6DD9F-FB03-421A-A3A0-95DEFF860D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437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128C-809D-41D5-ABE3-816D4FF3A09D}" type="datetimeFigureOut">
              <a:rPr lang="en-US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E2B08-DF77-443A-BEDC-E4A85F248B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66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7D784-A1F5-44E9-91A2-0A5A0F0BEFCB}" type="datetimeFigureOut">
              <a:rPr lang="en-US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90F6C-D8D2-4FCC-825F-AFF68CBA1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91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F824-7060-479E-8381-BE71480C922A}" type="datetimeFigureOut">
              <a:rPr lang="en-US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99E30-400B-4C75-BF98-4338D874D8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56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AA5B-5534-46C7-B9C4-660508120036}" type="datetimeFigureOut">
              <a:rPr lang="en-US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741C-F673-49E2-B0AF-CA6131E297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70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81FF-1B31-4EE5-A0BF-AE9053A45B79}" type="datetimeFigureOut">
              <a:rPr lang="en-US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BDA4A-7AAD-40DF-ACFF-8545B8C568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1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D775-6039-4E38-A60A-57183C857BCE}" type="datetimeFigureOut">
              <a:rPr lang="en-US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7C1C2-7E70-4567-8C1D-BB5223EE9A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20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D4350-C4ED-4023-9366-190D4623769C}" type="datetimeFigureOut">
              <a:rPr lang="en-US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C8922-8572-41D9-87E5-40B8733C0F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36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4807F-B691-4E5A-BA1E-68E80001BECA}" type="datetimeFigureOut">
              <a:rPr lang="en-US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0F94B-D2B2-4862-9E69-8101191E77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92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C935-82CF-4237-8126-B90425A22BCB}" type="datetimeFigureOut">
              <a:rPr lang="en-US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EF27F-B86B-49ED-BF2A-C6726402E9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49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8F9C5BE-D4A2-4787-BE0A-98E96B70F052}" type="datetimeFigureOut">
              <a:rPr lang="en-US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EEEE0F-AF40-43D0-ABF3-5308C1EF78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4.jpeg"/><Relationship Id="rId4" Type="http://schemas.openxmlformats.org/officeDocument/2006/relationships/diagramData" Target="../diagrams/data7.xml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10" Type="http://schemas.openxmlformats.org/officeDocument/2006/relationships/image" Target="../media/image20.jpeg"/><Relationship Id="rId4" Type="http://schemas.openxmlformats.org/officeDocument/2006/relationships/diagramData" Target="../diagrams/data17.xml"/><Relationship Id="rId9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8.xml"/><Relationship Id="rId9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19.xml"/><Relationship Id="rId9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10" Type="http://schemas.openxmlformats.org/officeDocument/2006/relationships/image" Target="../media/image26.jpeg"/><Relationship Id="rId4" Type="http://schemas.openxmlformats.org/officeDocument/2006/relationships/diagramData" Target="../diagrams/data20.xml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21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1.xml"/><Relationship Id="rId9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10" Type="http://schemas.openxmlformats.org/officeDocument/2006/relationships/image" Target="../media/image31.jpeg"/><Relationship Id="rId4" Type="http://schemas.openxmlformats.org/officeDocument/2006/relationships/diagramData" Target="../diagrams/data22.xml"/><Relationship Id="rId9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10" Type="http://schemas.openxmlformats.org/officeDocument/2006/relationships/image" Target="../media/image33.jpeg"/><Relationship Id="rId4" Type="http://schemas.openxmlformats.org/officeDocument/2006/relationships/diagramData" Target="../diagrams/data23.xml"/><Relationship Id="rId9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10" Type="http://schemas.openxmlformats.org/officeDocument/2006/relationships/image" Target="../media/image35.jpeg"/><Relationship Id="rId4" Type="http://schemas.openxmlformats.org/officeDocument/2006/relationships/diagramData" Target="../diagrams/data24.xml"/><Relationship Id="rId9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Relationship Id="rId9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26.xml"/><Relationship Id="rId9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10" Type="http://schemas.openxmlformats.org/officeDocument/2006/relationships/image" Target="../media/image40.jpeg"/><Relationship Id="rId4" Type="http://schemas.openxmlformats.org/officeDocument/2006/relationships/diagramData" Target="../diagrams/data27.xml"/><Relationship Id="rId9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10" Type="http://schemas.openxmlformats.org/officeDocument/2006/relationships/image" Target="../media/image42.jpeg"/><Relationship Id="rId4" Type="http://schemas.openxmlformats.org/officeDocument/2006/relationships/diagramData" Target="../diagrams/data28.xml"/><Relationship Id="rId9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Relationship Id="rId9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10" Type="http://schemas.openxmlformats.org/officeDocument/2006/relationships/image" Target="../media/image45.jpeg"/><Relationship Id="rId4" Type="http://schemas.openxmlformats.org/officeDocument/2006/relationships/diagramData" Target="../diagrams/data30.xml"/><Relationship Id="rId9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43063" y="3500438"/>
            <a:ext cx="5715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800" b="1">
              <a:solidFill>
                <a:srgbClr val="FFFFFF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000500" y="6215063"/>
            <a:ext cx="11430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000" b="1">
              <a:solidFill>
                <a:srgbClr val="FFFFFF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3" y="188913"/>
            <a:ext cx="9144000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indent="-273050" algn="ctr" defTabSz="91440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200" b="1" dirty="0">
                <a:solidFill>
                  <a:srgbClr val="C00000"/>
                </a:solidFill>
                <a:latin typeface="+mn-lt"/>
                <a:ea typeface="+mn-ea"/>
              </a:rPr>
              <a:t>Муниципальное дошкольное образовательное учреждение</a:t>
            </a:r>
          </a:p>
          <a:p>
            <a:pPr marL="273050" indent="-273050" algn="ctr" defTabSz="91440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200" b="1" dirty="0">
                <a:solidFill>
                  <a:srgbClr val="C00000"/>
                </a:solidFill>
                <a:latin typeface="+mn-lt"/>
                <a:ea typeface="+mn-ea"/>
              </a:rPr>
              <a:t>«Детский сад №</a:t>
            </a:r>
            <a:r>
              <a:rPr lang="en-US" sz="2200" b="1" dirty="0">
                <a:solidFill>
                  <a:srgbClr val="C00000"/>
                </a:solidFill>
                <a:latin typeface="+mn-lt"/>
                <a:ea typeface="+mn-ea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+mn-lt"/>
                <a:ea typeface="+mn-ea"/>
              </a:rPr>
              <a:t>133» г. Ярославля</a:t>
            </a:r>
          </a:p>
          <a:p>
            <a:pPr marL="273050" indent="-273050" defTabSz="91440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ru-RU" sz="26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7450" y="1341438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Использование </a:t>
            </a:r>
            <a:b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произведений фольклора </a:t>
            </a:r>
            <a:b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 занятиях учителя-логопеда с детьми с ОНР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5153025"/>
            <a:ext cx="2006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222375" y="4508500"/>
            <a:ext cx="7921625" cy="8651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600" b="1" dirty="0">
                <a:solidFill>
                  <a:srgbClr val="C00000"/>
                </a:solidFill>
              </a:rPr>
              <a:t>Методическое объединение учителей-логопедов </a:t>
            </a:r>
          </a:p>
          <a:p>
            <a:pPr>
              <a:defRPr/>
            </a:pPr>
            <a:r>
              <a:rPr lang="ru-RU" sz="2600" b="1" dirty="0">
                <a:solidFill>
                  <a:srgbClr val="C00000"/>
                </a:solidFill>
              </a:rPr>
              <a:t>Дзержинского района г. Ярославля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104" name="Подзаголовок 2"/>
          <p:cNvSpPr txBox="1">
            <a:spLocks/>
          </p:cNvSpPr>
          <p:nvPr/>
        </p:nvSpPr>
        <p:spPr bwMode="auto">
          <a:xfrm>
            <a:off x="971550" y="5994400"/>
            <a:ext cx="7921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914400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ru-RU" sz="2400" b="1" dirty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октября 2022 г.</a:t>
            </a:r>
          </a:p>
          <a:p>
            <a:pPr algn="ctr" defTabSz="914400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32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10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Объект 5"/>
          <p:cNvGraphicFramePr>
            <a:graphicFrameLocks/>
          </p:cNvGraphicFramePr>
          <p:nvPr/>
        </p:nvGraphicFramePr>
        <p:xfrm>
          <a:off x="1258888" y="476250"/>
          <a:ext cx="7632700" cy="5905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1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4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Компоненты речевой системы, формирование которых нарушено при ОНР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Направления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коррекционной логопедической работы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Грамматика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Формирование грамматического строя речи: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09220" algn="l"/>
                        </a:tabLs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образование уменьшительно-ласкательных существительных и прилагательных;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09220" algn="l"/>
                        </a:tabLs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согласование существительных с прилагательными и числительными;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09220" algn="l"/>
                        </a:tabLs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изменение глаголов по лицам, числам, временам;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09220" algn="l"/>
                        </a:tabLs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ознакомление со способами словообразования;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09220" algn="l"/>
                        </a:tabLs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использование предлогов.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1258888" y="476250"/>
          <a:ext cx="7632700" cy="5832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1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Компоненты речевой системы, формирование которых нарушено при ОНР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1" marR="49561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Направления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коррекционной логопедической работы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1" marR="49561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Связная речь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1" marR="49561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Развитие связной речи: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09220" algn="l"/>
                        </a:tabLs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составление простых и сложных предложений;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09220" algn="l"/>
                        </a:tabLs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ознакомление с вопросительными предложениями;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09220" algn="l"/>
                        </a:tabLs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ознакомление с однородными членами предложения.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1" marR="49561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Фонетика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1" marR="49561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Коррекция звукопроизношения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1" marR="49561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4400" y="188913"/>
            <a:ext cx="8229600" cy="908050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Технология мнемотехники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187624" y="548680"/>
          <a:ext cx="736848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1052736"/>
            <a:ext cx="1152128" cy="114276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2564904"/>
            <a:ext cx="3059832" cy="1196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4077072"/>
            <a:ext cx="2499824" cy="256490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6194" y="476671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4400" b="1" dirty="0">
                <a:solidFill>
                  <a:srgbClr val="C00000"/>
                </a:solidFill>
                <a:latin typeface="+mj-lt"/>
              </a:rPr>
              <a:t>Технология мнемотехники</a:t>
            </a:r>
          </a:p>
        </p:txBody>
      </p:sp>
      <p:pic>
        <p:nvPicPr>
          <p:cNvPr id="5" name="Рисунок 4" descr="D:\Мои документы\Работа корректора\Детский сад 133 2020\Мнемотехника\Жемчужинка!\image (4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9" r="1903" b="21729"/>
          <a:stretch/>
        </p:blipFill>
        <p:spPr bwMode="auto">
          <a:xfrm>
            <a:off x="1490170" y="1675045"/>
            <a:ext cx="7200800" cy="4511239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26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6194" y="476671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4400" b="1" dirty="0">
                <a:solidFill>
                  <a:srgbClr val="C00000"/>
                </a:solidFill>
                <a:latin typeface="+mj-lt"/>
              </a:rPr>
              <a:t>Технология мнемотехники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7308275" cy="460851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64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6194" y="476671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4400" b="1" dirty="0">
                <a:solidFill>
                  <a:srgbClr val="C00000"/>
                </a:solidFill>
                <a:latin typeface="+mj-lt"/>
              </a:rPr>
              <a:t>Технология мнемотехники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7347109" cy="458763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9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Мои документы\Работа корректора\Детский сад 133 2020\МК Фольклор\Мнемотаблицы\Земляни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36" y="1475164"/>
            <a:ext cx="7241270" cy="505018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6194" y="476671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4400" b="1" dirty="0">
                <a:solidFill>
                  <a:srgbClr val="C00000"/>
                </a:solidFill>
                <a:latin typeface="+mj-lt"/>
              </a:rPr>
              <a:t>Технология мнемотехники</a:t>
            </a:r>
          </a:p>
        </p:txBody>
      </p:sp>
    </p:spTree>
    <p:extLst>
      <p:ext uri="{BB962C8B-B14F-4D97-AF65-F5344CB8AC3E}">
        <p14:creationId xmlns:p14="http://schemas.microsoft.com/office/powerpoint/2010/main" val="406290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1731941"/>
              </p:ext>
            </p:extLst>
          </p:nvPr>
        </p:nvGraphicFramePr>
        <p:xfrm>
          <a:off x="1331640" y="188640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 descr="C:\Users\User\Desktop\Фото бол Нарисованные загадки\Грач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1556792"/>
            <a:ext cx="6552728" cy="491454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5387059"/>
              </p:ext>
            </p:extLst>
          </p:nvPr>
        </p:nvGraphicFramePr>
        <p:xfrm>
          <a:off x="1331640" y="188640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 descr="C:\Users\User\Desktop\Фото бол Нарисованные загадки\Скворец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1556792"/>
            <a:ext cx="6528725" cy="489654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6998862"/>
              </p:ext>
            </p:extLst>
          </p:nvPr>
        </p:nvGraphicFramePr>
        <p:xfrm>
          <a:off x="1331640" y="188640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 descr="C:\Users\User\Desktop\Фото бол Нарисованные загадки\Ласточ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1628800"/>
            <a:ext cx="6480720" cy="486054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 rot="8040000">
            <a:off x="2404269" y="1473994"/>
            <a:ext cx="1457325" cy="1984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>
              <a:alpha val="5294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 rot="5400000">
            <a:off x="3647282" y="2482056"/>
            <a:ext cx="2927350" cy="2143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>
              <a:alpha val="5098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14400" y="1889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Роль фольклора </a:t>
            </a:r>
            <a:endParaRPr lang="ru-RU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913" y="2276475"/>
            <a:ext cx="3311525" cy="2089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Использование произведений фольклора в коррекционной работе учителя-логопеда – широко известная практика.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475" y="4581525"/>
            <a:ext cx="3313113" cy="20875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Народное искусство особенно доступно восприятию ребенка – это объясняется простотой формы и образов.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0063" y="2276475"/>
            <a:ext cx="3313112" cy="2089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Фольклор –  это средство развития у ребёнка всех сторон речи. 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 rot="13560000" flipH="1">
            <a:off x="6077744" y="1473994"/>
            <a:ext cx="1457325" cy="1984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>
              <a:alpha val="5294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331640" y="188640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 descr="X:\Детский сад 133\Фото МК Фольклор\Без досок, без топоро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3095837" y="800708"/>
            <a:ext cx="4968551" cy="662473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188640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X:\Детский сад 133\Фото и видео МК Фольклор\20220305_0922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3227851" y="740702"/>
            <a:ext cx="4896546" cy="652872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188640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X:\Детский сад 133\Фото и видео МК Фольклор\В гору коняш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1484784"/>
            <a:ext cx="6480719" cy="4860539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X:\Детский сад 133\Фото и видео МК Фольклор\Не кузнец, не плотни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3227851" y="812709"/>
            <a:ext cx="4896545" cy="652872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188640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X:\Детский сад 133\Фото и видео МК Фольклор\Скатерть бел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1592796"/>
            <a:ext cx="6408712" cy="480653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X:\Детский сад 133\Фото и видео МК Фольклор\Стоит копн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3287858" y="896719"/>
            <a:ext cx="4824535" cy="643271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80741973"/>
              </p:ext>
            </p:extLst>
          </p:nvPr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X:\Детский сад 133\Фото МК Фольклор\20220907_1033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1649248"/>
            <a:ext cx="3597523" cy="479669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User\Desktop\Фото мал МК Фольклор\Титул альбома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/>
          <a:stretch/>
        </p:blipFill>
        <p:spPr bwMode="auto">
          <a:xfrm rot="16200000">
            <a:off x="1885248" y="2291126"/>
            <a:ext cx="2549743" cy="35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44934316"/>
              </p:ext>
            </p:extLst>
          </p:nvPr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C:\Users\User\Desktop\Фото бол МК Фольклор\20220518_005115_resized_20220518_1251383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1844824"/>
            <a:ext cx="2754306" cy="367240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F:\МК Фольклор\Свид о публик Нарисов. загадк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1844824"/>
            <a:ext cx="2575412" cy="364257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2124075" y="5805488"/>
            <a:ext cx="2952750" cy="863872"/>
          </a:xfrm>
          <a:prstGeom prst="roundRect">
            <a:avLst/>
          </a:prstGeom>
          <a:solidFill>
            <a:srgbClr val="FFFF99">
              <a:alpha val="61000"/>
            </a:srgbClr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dirty="0">
                <a:solidFill>
                  <a:srgbClr val="C00000"/>
                </a:solidFill>
              </a:rPr>
              <a:t>Консультация для родителей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1300" b="1" dirty="0"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84888" y="5805488"/>
            <a:ext cx="2735262" cy="863872"/>
          </a:xfrm>
          <a:prstGeom prst="roundRect">
            <a:avLst/>
          </a:prstGeom>
          <a:solidFill>
            <a:srgbClr val="FFFF99">
              <a:alpha val="61000"/>
            </a:srgbClr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Публикация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61326121"/>
              </p:ext>
            </p:extLst>
          </p:nvPr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 descr="C:\Users\User\Desktop\Фото бол МК Фольклор\Заюшкина избушка МАЛ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1916832"/>
            <a:ext cx="4156720" cy="311754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3573016"/>
            <a:ext cx="4192421" cy="309634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1619250" y="5516563"/>
            <a:ext cx="2952750" cy="865187"/>
          </a:xfrm>
          <a:prstGeom prst="roundRect">
            <a:avLst/>
          </a:prstGeom>
          <a:solidFill>
            <a:srgbClr val="FFFF99">
              <a:alpha val="61000"/>
            </a:srgbClr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«</a:t>
            </a:r>
            <a:r>
              <a:rPr lang="ru-RU" sz="2800" b="1" dirty="0" err="1">
                <a:solidFill>
                  <a:srgbClr val="C00000"/>
                </a:solidFill>
              </a:rPr>
              <a:t>Заюшкина</a:t>
            </a:r>
            <a:r>
              <a:rPr lang="ru-RU" sz="2800" b="1" dirty="0">
                <a:solidFill>
                  <a:srgbClr val="C00000"/>
                </a:solidFill>
              </a:rPr>
              <a:t> избушка»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940425" y="2276475"/>
            <a:ext cx="2952750" cy="647700"/>
          </a:xfrm>
          <a:prstGeom prst="roundRect">
            <a:avLst/>
          </a:prstGeom>
          <a:solidFill>
            <a:srgbClr val="FFFF99">
              <a:alpha val="61000"/>
            </a:srgbClr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C00000"/>
                </a:solidFill>
              </a:rPr>
              <a:t>«Теремок»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34199714"/>
              </p:ext>
            </p:extLst>
          </p:nvPr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ый прямоугольник 6"/>
          <p:cNvSpPr/>
          <p:nvPr/>
        </p:nvSpPr>
        <p:spPr bwMode="auto">
          <a:xfrm>
            <a:off x="2771775" y="1844675"/>
            <a:ext cx="5903913" cy="720725"/>
          </a:xfrm>
          <a:prstGeom prst="roundRect">
            <a:avLst/>
          </a:prstGeom>
          <a:solidFill>
            <a:srgbClr val="FFFF99">
              <a:alpha val="61000"/>
            </a:srgbClr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Подбор литературы для детей</a:t>
            </a:r>
          </a:p>
        </p:txBody>
      </p:sp>
      <p:pic>
        <p:nvPicPr>
          <p:cNvPr id="8" name="Picture 2" descr="C:\Users\User\Desktop\Фото бол МК Фольклор\МАЛ 20220425_090859.jpg"/>
          <p:cNvPicPr>
            <a:picLocks noChangeAspect="1" noChangeArrowheads="1"/>
          </p:cNvPicPr>
          <p:nvPr/>
        </p:nvPicPr>
        <p:blipFill>
          <a:blip r:embed="rId9" cstate="print"/>
          <a:srcRect l="4167" t="3719" r="8333" b="4093"/>
          <a:stretch>
            <a:fillRect/>
          </a:stretch>
        </p:blipFill>
        <p:spPr bwMode="auto">
          <a:xfrm>
            <a:off x="2123728" y="2852936"/>
            <a:ext cx="2664296" cy="374270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C:\Users\User\Desktop\Фото бол МК Фольклор\МАЛ 20220425_091122.jpg"/>
          <p:cNvPicPr>
            <a:picLocks noChangeAspect="1" noChangeArrowheads="1"/>
          </p:cNvPicPr>
          <p:nvPr/>
        </p:nvPicPr>
        <p:blipFill>
          <a:blip r:embed="rId10" cstate="print"/>
          <a:srcRect l="6250" t="7813" r="4167" b="12500"/>
          <a:stretch>
            <a:fillRect/>
          </a:stretch>
        </p:blipFill>
        <p:spPr bwMode="auto">
          <a:xfrm>
            <a:off x="5375382" y="2852935"/>
            <a:ext cx="3157057" cy="374441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403350" y="1700213"/>
            <a:ext cx="3097213" cy="555625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</a:rPr>
              <a:t>пословицы и поговорки</a:t>
            </a:r>
            <a:endParaRPr lang="ru-RU" altLang="ru-RU" sz="2000" b="1" dirty="0">
              <a:solidFill>
                <a:srgbClr val="CC0000"/>
              </a:solidFill>
            </a:endParaRPr>
          </a:p>
        </p:txBody>
      </p:sp>
      <p:sp>
        <p:nvSpPr>
          <p:cNvPr id="14" name="Выноска со стрелками влево/вправо 13"/>
          <p:cNvSpPr/>
          <p:nvPr/>
        </p:nvSpPr>
        <p:spPr>
          <a:xfrm>
            <a:off x="4500563" y="1916113"/>
            <a:ext cx="1266825" cy="4176712"/>
          </a:xfrm>
          <a:prstGeom prst="leftRightArrowCallou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Произведения фольклора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5795963" y="1700213"/>
            <a:ext cx="3097212" cy="555625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2000" b="1">
                <a:solidFill>
                  <a:srgbClr val="C00000"/>
                </a:solidFill>
              </a:rPr>
              <a:t>скороговорки</a:t>
            </a: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1403350" y="2492375"/>
            <a:ext cx="3097213" cy="555625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2000" b="1" dirty="0" err="1">
                <a:solidFill>
                  <a:srgbClr val="C00000"/>
                </a:solidFill>
              </a:rPr>
              <a:t>заклички</a:t>
            </a:r>
            <a:endParaRPr lang="ru-RU" altLang="ru-RU" sz="2000" b="1" dirty="0">
              <a:solidFill>
                <a:srgbClr val="C00000"/>
              </a:solidFill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5795963" y="2492375"/>
            <a:ext cx="3097212" cy="555625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2000" b="1">
                <a:solidFill>
                  <a:srgbClr val="C00000"/>
                </a:solidFill>
              </a:rPr>
              <a:t>колыбельные</a:t>
            </a: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403350" y="3284538"/>
            <a:ext cx="3097213" cy="555625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2000" b="1" dirty="0" err="1">
                <a:solidFill>
                  <a:srgbClr val="C00000"/>
                </a:solidFill>
              </a:rPr>
              <a:t>потешки</a:t>
            </a:r>
            <a:endParaRPr lang="ru-RU" altLang="ru-RU" sz="2000" b="1" dirty="0">
              <a:solidFill>
                <a:srgbClr val="C00000"/>
              </a:solidFill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5795963" y="3284538"/>
            <a:ext cx="3097212" cy="555625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2000" b="1">
                <a:solidFill>
                  <a:srgbClr val="C00000"/>
                </a:solidFill>
              </a:rPr>
              <a:t>прибаутки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403350" y="4076700"/>
            <a:ext cx="3097213" cy="554038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2000" b="1">
                <a:solidFill>
                  <a:srgbClr val="C00000"/>
                </a:solidFill>
              </a:rPr>
              <a:t>считалки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5867400" y="4076700"/>
            <a:ext cx="3097213" cy="554038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2000" b="1">
                <a:solidFill>
                  <a:srgbClr val="C00000"/>
                </a:solidFill>
              </a:rPr>
              <a:t>загадки</a:t>
            </a: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1403350" y="4868863"/>
            <a:ext cx="3097213" cy="554037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2000" b="1">
                <a:solidFill>
                  <a:srgbClr val="C00000"/>
                </a:solidFill>
              </a:rPr>
              <a:t>небылицы</a:t>
            </a: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5867400" y="4868863"/>
            <a:ext cx="3097213" cy="554037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2000" b="1">
                <a:solidFill>
                  <a:srgbClr val="C00000"/>
                </a:solidFill>
              </a:rPr>
              <a:t>былины</a:t>
            </a: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1403350" y="5661025"/>
            <a:ext cx="3097213" cy="554038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2000" b="1">
                <a:solidFill>
                  <a:srgbClr val="C00000"/>
                </a:solidFill>
              </a:rPr>
              <a:t>сказки</a:t>
            </a: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5867400" y="5661025"/>
            <a:ext cx="3097213" cy="554038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2000" b="1">
                <a:solidFill>
                  <a:srgbClr val="C00000"/>
                </a:solidFill>
              </a:rPr>
              <a:t>пестушки</a:t>
            </a:r>
          </a:p>
        </p:txBody>
      </p:sp>
      <p:pic>
        <p:nvPicPr>
          <p:cNvPr id="820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332656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C:\Users\User\Desktop\Фото бол МК Фольклор\МАЛ 20220417_183532.jpg"/>
          <p:cNvPicPr>
            <a:picLocks noChangeAspect="1" noChangeArrowheads="1"/>
          </p:cNvPicPr>
          <p:nvPr/>
        </p:nvPicPr>
        <p:blipFill>
          <a:blip r:embed="rId9" cstate="print"/>
          <a:srcRect b="43215"/>
          <a:stretch>
            <a:fillRect/>
          </a:stretch>
        </p:blipFill>
        <p:spPr bwMode="auto">
          <a:xfrm>
            <a:off x="2567879" y="1476375"/>
            <a:ext cx="5592418" cy="240233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User\Desktop\Фото мал МК Фольклор\книжка-малышка Репк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59203" y="4077072"/>
            <a:ext cx="3569997" cy="267749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мал МК Фольклор\Образцы книжек-малышек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64088" y="4077072"/>
            <a:ext cx="3549001" cy="266175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0809633"/>
              </p:ext>
            </p:extLst>
          </p:nvPr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3" descr="C:\Users\User\Desktop\Фото бол МК Фольклор\МАЛ 20220426_1819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1844824"/>
            <a:ext cx="3456384" cy="460851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User\Desktop\Фото бол МК Фольклор\МАЛ 20220426_1817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65108" y="1916832"/>
            <a:ext cx="3456384" cy="460851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 descr="X:\Детский сад 133\Фото МК Фольклор\20220907_1036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1916832"/>
            <a:ext cx="3330370" cy="444049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X:\Детский сад 133\Фото и видео МК Фольклор\20220907_1038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1916832"/>
            <a:ext cx="3294366" cy="439248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Объект 3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1916832"/>
            <a:ext cx="4176464" cy="352839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1979613" y="5661025"/>
            <a:ext cx="2952750" cy="720725"/>
          </a:xfrm>
          <a:prstGeom prst="roundRect">
            <a:avLst/>
          </a:prstGeom>
          <a:solidFill>
            <a:srgbClr val="FFFF99">
              <a:alpha val="61000"/>
            </a:srgbClr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Колядки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940425" y="1916113"/>
            <a:ext cx="2952750" cy="720725"/>
          </a:xfrm>
          <a:prstGeom prst="roundRect">
            <a:avLst/>
          </a:prstGeom>
          <a:solidFill>
            <a:srgbClr val="FFFF99">
              <a:alpha val="61000"/>
            </a:srgbClr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Масленица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10" cstate="print"/>
          <a:srcRect t="8197" b="3279"/>
          <a:stretch>
            <a:fillRect/>
          </a:stretch>
        </p:blipFill>
        <p:spPr bwMode="auto">
          <a:xfrm>
            <a:off x="6300192" y="2780928"/>
            <a:ext cx="2160240" cy="388843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48680807"/>
              </p:ext>
            </p:extLst>
          </p:nvPr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кругленный прямоугольник 5"/>
          <p:cNvSpPr/>
          <p:nvPr/>
        </p:nvSpPr>
        <p:spPr bwMode="auto">
          <a:xfrm>
            <a:off x="2484438" y="1628775"/>
            <a:ext cx="6408737" cy="576263"/>
          </a:xfrm>
          <a:prstGeom prst="roundRect">
            <a:avLst/>
          </a:prstGeom>
          <a:solidFill>
            <a:srgbClr val="FFFF99">
              <a:alpha val="61000"/>
            </a:srgbClr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Подготовка к занятию по логоритмике</a:t>
            </a:r>
          </a:p>
        </p:txBody>
      </p:sp>
      <p:pic>
        <p:nvPicPr>
          <p:cNvPr id="7" name="Picture 2" descr="C:\Users\User\Desktop\Фото бол МК Фольклор\МАЛ VideoCapture_20220518-0103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2492896"/>
            <a:ext cx="7200800" cy="405045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10721290"/>
              </p:ext>
            </p:extLst>
          </p:nvPr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7479" y="1541416"/>
            <a:ext cx="2669897" cy="355354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:\К дню открытых дверей 2021\Логоритмика\Маленькие фото\Птицы летят!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32" y="3717032"/>
            <a:ext cx="3629025" cy="272161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Объект 3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2348880"/>
            <a:ext cx="3816423" cy="295232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1700808"/>
            <a:ext cx="3240360" cy="446449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C:\Users\User\Desktop\Фото мал МК Фольклор\IMG-462aacfe32a8af0c0e469b729052de88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1916832"/>
            <a:ext cx="3348372" cy="446449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Users\User\Desktop\Фото мал МК Фольклор\КП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44108" y="1916832"/>
            <a:ext cx="3294366" cy="439248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Объект 3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1700808"/>
            <a:ext cx="5544616" cy="460851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кругленный прямоугольник 5"/>
          <p:cNvSpPr/>
          <p:nvPr/>
        </p:nvSpPr>
        <p:spPr bwMode="auto">
          <a:xfrm>
            <a:off x="2484438" y="1484313"/>
            <a:ext cx="6408737" cy="576262"/>
          </a:xfrm>
          <a:prstGeom prst="roundRect">
            <a:avLst/>
          </a:prstGeom>
          <a:solidFill>
            <a:srgbClr val="FFFF99">
              <a:alpha val="61000"/>
            </a:srgbClr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Коврик к сказке «Колобок»</a:t>
            </a:r>
          </a:p>
        </p:txBody>
      </p:sp>
      <p:pic>
        <p:nvPicPr>
          <p:cNvPr id="7" name="Объект 3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2276872"/>
            <a:ext cx="4176464" cy="244827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User\Desktop\Фото мал МК Фольклор\Колобо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3789040"/>
            <a:ext cx="3936437" cy="295232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655763" y="188913"/>
            <a:ext cx="7488237" cy="989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</a:rPr>
              <a:t>Использование произведений фольклора помогает</a:t>
            </a:r>
            <a:endParaRPr lang="ru-RU" altLang="ru-RU" sz="3600" b="1" dirty="0">
              <a:solidFill>
                <a:srgbClr val="C00000"/>
              </a:solidFill>
              <a:latin typeface="+mn-lt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97980108"/>
              </p:ext>
            </p:extLst>
          </p:nvPr>
        </p:nvGraphicFramePr>
        <p:xfrm>
          <a:off x="1259632" y="1340768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82901678"/>
              </p:ext>
            </p:extLst>
          </p:nvPr>
        </p:nvGraphicFramePr>
        <p:xfrm>
          <a:off x="1331640" y="116632"/>
          <a:ext cx="76328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Скругленный прямоугольник 10"/>
          <p:cNvSpPr/>
          <p:nvPr/>
        </p:nvSpPr>
        <p:spPr bwMode="auto">
          <a:xfrm>
            <a:off x="1331913" y="1476375"/>
            <a:ext cx="7632700" cy="863426"/>
          </a:xfrm>
          <a:prstGeom prst="roundRect">
            <a:avLst/>
          </a:prstGeom>
          <a:solidFill>
            <a:srgbClr val="FFFF99">
              <a:alpha val="61000"/>
            </a:srgbClr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900" b="1" dirty="0">
                <a:solidFill>
                  <a:srgbClr val="C00000"/>
                </a:solidFill>
              </a:rPr>
              <a:t>● </a:t>
            </a:r>
            <a:r>
              <a:rPr lang="ru-RU" sz="2400" b="1" dirty="0">
                <a:solidFill>
                  <a:srgbClr val="C00000"/>
                </a:solidFill>
              </a:rPr>
              <a:t>работа с детьми разных возрастов;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320509" y="2708920"/>
            <a:ext cx="7812087" cy="906030"/>
          </a:xfrm>
          <a:prstGeom prst="roundRect">
            <a:avLst/>
          </a:prstGeom>
          <a:solidFill>
            <a:srgbClr val="FFFF99">
              <a:alpha val="61000"/>
            </a:srgbClr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</a:rPr>
              <a:t>● </a:t>
            </a:r>
            <a:r>
              <a:rPr lang="ru-RU" sz="2400" b="1" dirty="0">
                <a:solidFill>
                  <a:srgbClr val="C00000"/>
                </a:solidFill>
              </a:rPr>
              <a:t>тесное взаимодействие 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C00000"/>
                </a:solidFill>
              </a:rPr>
              <a:t>с воспитателями и специалистами;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320508" y="4005064"/>
            <a:ext cx="7644103" cy="864096"/>
          </a:xfrm>
          <a:prstGeom prst="roundRect">
            <a:avLst/>
          </a:prstGeom>
          <a:solidFill>
            <a:srgbClr val="FFFF99">
              <a:alpha val="61000"/>
            </a:srgbClr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● </a:t>
            </a:r>
            <a:r>
              <a:rPr lang="ru-RU" sz="2400" b="1" dirty="0">
                <a:solidFill>
                  <a:srgbClr val="C00000"/>
                </a:solidFill>
              </a:rPr>
              <a:t>использование исконно русских загадок,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ещё не знакомых детям;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320508" y="5301208"/>
            <a:ext cx="7632700" cy="1080120"/>
          </a:xfrm>
          <a:prstGeom prst="roundRect">
            <a:avLst/>
          </a:prstGeom>
          <a:solidFill>
            <a:srgbClr val="FFFF99">
              <a:alpha val="61000"/>
            </a:srgbClr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</a:rPr>
              <a:t>● </a:t>
            </a:r>
            <a:r>
              <a:rPr lang="ru-RU" sz="2400" b="1" dirty="0">
                <a:solidFill>
                  <a:srgbClr val="C00000"/>
                </a:solidFill>
              </a:rPr>
              <a:t>перспектива использования загадок других народов России с целью воспитания межкультурной толерантности;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566493" y="179540"/>
            <a:ext cx="7577507" cy="1089220"/>
            <a:chOff x="689767" y="-223999"/>
            <a:chExt cx="6969856" cy="747423"/>
          </a:xfrm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 rot="5400000">
              <a:off x="3871946" y="-3264254"/>
              <a:ext cx="747421" cy="6827932"/>
            </a:xfrm>
            <a:prstGeom prst="round2SameRect">
              <a:avLst/>
            </a:prstGeom>
            <a:solidFill>
              <a:srgbClr val="FFFF99">
                <a:alpha val="90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689767" y="-223998"/>
              <a:ext cx="6696744" cy="747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b="1" kern="1200" dirty="0">
                  <a:solidFill>
                    <a:srgbClr val="C00000"/>
                  </a:solidFill>
                </a:rPr>
                <a:t>Сильные стороны </a:t>
              </a:r>
              <a:br>
                <a:rPr lang="ru-RU" sz="2800" b="1" kern="1200" dirty="0">
                  <a:solidFill>
                    <a:srgbClr val="C00000"/>
                  </a:solidFill>
                </a:rPr>
              </a:br>
              <a:r>
                <a:rPr lang="ru-RU" sz="2800" b="1" kern="1200" dirty="0">
                  <a:solidFill>
                    <a:srgbClr val="C00000"/>
                  </a:solidFill>
                </a:rPr>
                <a:t>использования произведений фольклора </a:t>
              </a:r>
            </a:p>
          </p:txBody>
        </p:sp>
      </p:grpSp>
      <p:sp>
        <p:nvSpPr>
          <p:cNvPr id="6" name="Скругленный прямоугольник 5"/>
          <p:cNvSpPr/>
          <p:nvPr/>
        </p:nvSpPr>
        <p:spPr bwMode="auto">
          <a:xfrm>
            <a:off x="1258888" y="1484784"/>
            <a:ext cx="7615369" cy="648072"/>
          </a:xfrm>
          <a:prstGeom prst="roundRect">
            <a:avLst/>
          </a:prstGeom>
          <a:solidFill>
            <a:srgbClr val="FFFF99">
              <a:alpha val="61000"/>
            </a:srgbClr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● </a:t>
            </a:r>
            <a:r>
              <a:rPr lang="ru-RU" sz="2400" b="1" dirty="0">
                <a:solidFill>
                  <a:srgbClr val="C00000"/>
                </a:solidFill>
              </a:rPr>
              <a:t>доказательство правильности отгадки;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258887" y="2348880"/>
            <a:ext cx="7663107" cy="936104"/>
          </a:xfrm>
          <a:prstGeom prst="roundRect">
            <a:avLst/>
          </a:prstGeom>
          <a:solidFill>
            <a:srgbClr val="FFFF99">
              <a:alpha val="61000"/>
            </a:srgbClr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● </a:t>
            </a:r>
            <a:r>
              <a:rPr lang="ru-RU" sz="2400" b="1" dirty="0">
                <a:solidFill>
                  <a:srgbClr val="C00000"/>
                </a:solidFill>
              </a:rPr>
              <a:t>активизация зрительного, слухового и двигательного анализаторов («Нарисованные загадки»);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241850" y="3515207"/>
            <a:ext cx="7615369" cy="791964"/>
          </a:xfrm>
          <a:prstGeom prst="roundRect">
            <a:avLst/>
          </a:prstGeom>
          <a:solidFill>
            <a:srgbClr val="FFFF99">
              <a:alpha val="61000"/>
            </a:srgbClr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● самостоятельная речевая деятельность детей;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241557" y="4581128"/>
            <a:ext cx="7632700" cy="936104"/>
          </a:xfrm>
          <a:prstGeom prst="roundRect">
            <a:avLst/>
          </a:prstGeom>
          <a:solidFill>
            <a:srgbClr val="FFFF99">
              <a:alpha val="61000"/>
            </a:srgbClr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● </a:t>
            </a:r>
            <a:r>
              <a:rPr lang="ru-RU" sz="2400" b="1" dirty="0">
                <a:solidFill>
                  <a:srgbClr val="C00000"/>
                </a:solidFill>
              </a:rPr>
              <a:t>использование в логопедической работе метода проектов и технологии мнемотехники;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289295" y="5768180"/>
            <a:ext cx="7632700" cy="901179"/>
          </a:xfrm>
          <a:prstGeom prst="roundRect">
            <a:avLst/>
          </a:prstGeom>
          <a:solidFill>
            <a:srgbClr val="FFFF99">
              <a:alpha val="61000"/>
            </a:srgbClr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● </a:t>
            </a:r>
            <a:r>
              <a:rPr lang="ru-RU" sz="2400" b="1" dirty="0">
                <a:solidFill>
                  <a:srgbClr val="C00000"/>
                </a:solidFill>
              </a:rPr>
              <a:t>взаимодействие с родителями в рамках работы над проектом «Нарисованные загадки».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260648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кругленный прямоугольник 5"/>
          <p:cNvSpPr/>
          <p:nvPr/>
        </p:nvSpPr>
        <p:spPr bwMode="auto">
          <a:xfrm>
            <a:off x="2484438" y="1484312"/>
            <a:ext cx="6408737" cy="5185048"/>
          </a:xfrm>
          <a:prstGeom prst="roundRect">
            <a:avLst/>
          </a:prstGeom>
          <a:solidFill>
            <a:srgbClr val="FFFF99">
              <a:alpha val="61000"/>
            </a:srgbClr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Загадки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«Два блестящих коня…»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«Не кузнец, не плотник…»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«Стоит копна…»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«Гусь-гусёк», репетиция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«Гусь-гусёк», праздник</a:t>
            </a:r>
          </a:p>
          <a:p>
            <a:pPr algn="ctr">
              <a:defRPr/>
            </a:pPr>
            <a:r>
              <a:rPr lang="ru-RU" sz="2800" b="1" dirty="0" err="1">
                <a:solidFill>
                  <a:srgbClr val="C00000"/>
                </a:solidFill>
              </a:rPr>
              <a:t>Заклички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800" b="1" dirty="0" err="1">
                <a:solidFill>
                  <a:srgbClr val="C00000"/>
                </a:solidFill>
              </a:rPr>
              <a:t>Голосянки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Слоги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Пальчиковая гимнастика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«На горе-то калина…»</a:t>
            </a:r>
          </a:p>
          <a:p>
            <a:pPr algn="ctr">
              <a:defRPr/>
            </a:pPr>
            <a:endParaRPr lang="ru-RU" sz="28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8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4400" y="188913"/>
            <a:ext cx="8229600" cy="908050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endParaRPr lang="ru-RU" sz="4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74339" y="1804459"/>
            <a:ext cx="7036439" cy="1151000"/>
            <a:chOff x="631050" y="1494977"/>
            <a:chExt cx="7036439" cy="1151000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 rot="5400000">
              <a:off x="3573770" y="-1447743"/>
              <a:ext cx="1151000" cy="7036439"/>
            </a:xfrm>
            <a:prstGeom prst="round2SameRect">
              <a:avLst/>
            </a:prstGeom>
            <a:solidFill>
              <a:srgbClr val="FFFF99">
                <a:alpha val="90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659144" y="1607350"/>
              <a:ext cx="6980252" cy="1038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4400" b="1" dirty="0">
                  <a:solidFill>
                    <a:srgbClr val="C00000"/>
                  </a:solidFill>
                </a:rPr>
                <a:t>Спасибо за внимание!</a:t>
              </a:r>
              <a:r>
                <a:rPr lang="ru-RU" sz="4400" b="1" kern="1200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73" y="4869160"/>
            <a:ext cx="2006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9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55763" y="188913"/>
            <a:ext cx="7488237" cy="989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</a:rPr>
              <a:t>Использование произведений фольклора помогает</a:t>
            </a:r>
            <a:endParaRPr lang="ru-RU" altLang="ru-RU" sz="3600" b="1" dirty="0">
              <a:solidFill>
                <a:srgbClr val="C00000"/>
              </a:solidFill>
              <a:latin typeface="+mn-lt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76075780"/>
              </p:ext>
            </p:extLst>
          </p:nvPr>
        </p:nvGraphicFramePr>
        <p:xfrm>
          <a:off x="1259632" y="1412776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36437546"/>
              </p:ext>
            </p:extLst>
          </p:nvPr>
        </p:nvGraphicFramePr>
        <p:xfrm>
          <a:off x="1259632" y="548680"/>
          <a:ext cx="763284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4400" y="188913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Фольклор в развитии связной речи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39281107"/>
              </p:ext>
            </p:extLst>
          </p:nvPr>
        </p:nvGraphicFramePr>
        <p:xfrm>
          <a:off x="1475656" y="908720"/>
          <a:ext cx="729647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49129103"/>
              </p:ext>
            </p:extLst>
          </p:nvPr>
        </p:nvGraphicFramePr>
        <p:xfrm>
          <a:off x="251520" y="3717032"/>
          <a:ext cx="972108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4400" y="476250"/>
            <a:ext cx="8229600" cy="76517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r>
              <a:rPr lang="ru-RU" sz="4000" b="1" dirty="0">
                <a:solidFill>
                  <a:srgbClr val="C00000"/>
                </a:solidFill>
                <a:latin typeface="+mn-lt"/>
              </a:rPr>
              <a:t>Проект «Нарисованные загадки»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defTabSz="914400">
              <a:defRPr/>
            </a:pPr>
            <a:br>
              <a:rPr lang="ru-RU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524000" y="1397000"/>
          <a:ext cx="729647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33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endParaRPr lang="ru-RU" sz="4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/>
        </p:nvGraphicFramePr>
        <p:xfrm>
          <a:off x="1258888" y="620713"/>
          <a:ext cx="7704137" cy="5688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8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5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4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Компоненты речевой системы, формирование которых нарушено при ОНР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Направления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коррекционной логопедической работы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Лексика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Развитие (обогащение, расширение) лексического запаса: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09220" algn="l"/>
                        </a:tabLs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расширение словаря существительных, прилагательных, глаголов, наречий, числительных, местоимений;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09220" algn="l"/>
                        </a:tabLs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употребление синонимов и антонимов;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09220" algn="l"/>
                        </a:tabLs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олицетворение;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09220" algn="l"/>
                        </a:tabLs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многозначность слова;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09220" algn="l"/>
                        </a:tabLs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употребление эпитетов, метафор, сравнений.</a:t>
                      </a:r>
                    </a:p>
                  </a:txBody>
                  <a:tcPr marL="68574" marR="68574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</TotalTime>
  <Words>663</Words>
  <Application>Microsoft Office PowerPoint</Application>
  <PresentationFormat>On-screen Show (4:3)</PresentationFormat>
  <Paragraphs>152</Paragraphs>
  <Slides>43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Symbol</vt:lpstr>
      <vt:lpstr>Times New Roman</vt:lpstr>
      <vt:lpstr>Wingdings 2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народное творчество.  Малые жанры фольклора.</dc:title>
  <dc:creator>Шецко Л.Г.</dc:creator>
  <cp:lastModifiedBy>Мама</cp:lastModifiedBy>
  <cp:revision>199</cp:revision>
  <cp:lastPrinted>1601-01-01T00:00:00Z</cp:lastPrinted>
  <dcterms:created xsi:type="dcterms:W3CDTF">2009-07-11T19:34:26Z</dcterms:created>
  <dcterms:modified xsi:type="dcterms:W3CDTF">2022-11-04T12:49:59Z</dcterms:modified>
</cp:coreProperties>
</file>